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256" r:id="rId2"/>
    <p:sldId id="373" r:id="rId3"/>
    <p:sldId id="374" r:id="rId4"/>
    <p:sldId id="436" r:id="rId5"/>
    <p:sldId id="613" r:id="rId6"/>
    <p:sldId id="614" r:id="rId7"/>
    <p:sldId id="615" r:id="rId8"/>
    <p:sldId id="617" r:id="rId9"/>
    <p:sldId id="620" r:id="rId10"/>
    <p:sldId id="625" r:id="rId11"/>
    <p:sldId id="622" r:id="rId12"/>
    <p:sldId id="623" r:id="rId13"/>
    <p:sldId id="624" r:id="rId14"/>
    <p:sldId id="746" r:id="rId15"/>
    <p:sldId id="532" r:id="rId16"/>
    <p:sldId id="533" r:id="rId17"/>
    <p:sldId id="534" r:id="rId18"/>
    <p:sldId id="535" r:id="rId19"/>
    <p:sldId id="536" r:id="rId20"/>
    <p:sldId id="537" r:id="rId21"/>
    <p:sldId id="540" r:id="rId22"/>
    <p:sldId id="744" r:id="rId23"/>
    <p:sldId id="745" r:id="rId24"/>
    <p:sldId id="543" r:id="rId25"/>
    <p:sldId id="712" r:id="rId26"/>
    <p:sldId id="713" r:id="rId27"/>
    <p:sldId id="714" r:id="rId28"/>
    <p:sldId id="715" r:id="rId29"/>
    <p:sldId id="716" r:id="rId30"/>
    <p:sldId id="717" r:id="rId31"/>
    <p:sldId id="718" r:id="rId32"/>
    <p:sldId id="719" r:id="rId33"/>
    <p:sldId id="720" r:id="rId34"/>
    <p:sldId id="721" r:id="rId35"/>
    <p:sldId id="722" r:id="rId36"/>
    <p:sldId id="723" r:id="rId37"/>
    <p:sldId id="727" r:id="rId38"/>
    <p:sldId id="724" r:id="rId39"/>
    <p:sldId id="725" r:id="rId40"/>
    <p:sldId id="726" r:id="rId41"/>
    <p:sldId id="516" r:id="rId42"/>
    <p:sldId id="346" r:id="rId43"/>
    <p:sldId id="297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94" autoAdjust="0"/>
  </p:normalViewPr>
  <p:slideViewPr>
    <p:cSldViewPr>
      <p:cViewPr varScale="1">
        <p:scale>
          <a:sx n="146" d="100"/>
          <a:sy n="146" d="100"/>
        </p:scale>
        <p:origin x="126" y="3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ttman, Barry" userId="bff186cd-6ce8-41ba-8e8c-e85cdef216de" providerId="ADAL" clId="{E49F8417-7C90-45B5-91C4-55F3B5D6FF2F}"/>
    <pc:docChg chg="undo redo custSel addSld delSld modSld sldOrd">
      <pc:chgData name="Wittman, Barry" userId="bff186cd-6ce8-41ba-8e8c-e85cdef216de" providerId="ADAL" clId="{E49F8417-7C90-45B5-91C4-55F3B5D6FF2F}" dt="2020-03-19T19:20:36.523" v="3999"/>
      <pc:docMkLst>
        <pc:docMk/>
      </pc:docMkLst>
      <pc:sldChg chg="modSp modAnim">
        <pc:chgData name="Wittman, Barry" userId="bff186cd-6ce8-41ba-8e8c-e85cdef216de" providerId="ADAL" clId="{E49F8417-7C90-45B5-91C4-55F3B5D6FF2F}" dt="2020-03-19T19:20:36.523" v="3999"/>
        <pc:sldMkLst>
          <pc:docMk/>
          <pc:sldMk cId="0" sldId="297"/>
        </pc:sldMkLst>
        <pc:spChg chg="mod">
          <ac:chgData name="Wittman, Barry" userId="bff186cd-6ce8-41ba-8e8c-e85cdef216de" providerId="ADAL" clId="{E49F8417-7C90-45B5-91C4-55F3B5D6FF2F}" dt="2020-03-19T19:20:29.971" v="3998" actId="20577"/>
          <ac:spMkLst>
            <pc:docMk/>
            <pc:sldMk cId="0" sldId="297"/>
            <ac:spMk id="5" creationId="{00000000-0000-0000-0000-000000000000}"/>
          </ac:spMkLst>
        </pc:spChg>
      </pc:sldChg>
      <pc:sldChg chg="modSp modAnim">
        <pc:chgData name="Wittman, Barry" userId="bff186cd-6ce8-41ba-8e8c-e85cdef216de" providerId="ADAL" clId="{E49F8417-7C90-45B5-91C4-55F3B5D6FF2F}" dt="2020-03-19T18:43:50.413" v="630"/>
        <pc:sldMkLst>
          <pc:docMk/>
          <pc:sldMk cId="1415437608" sldId="614"/>
        </pc:sldMkLst>
        <pc:spChg chg="mod">
          <ac:chgData name="Wittman, Barry" userId="bff186cd-6ce8-41ba-8e8c-e85cdef216de" providerId="ADAL" clId="{E49F8417-7C90-45B5-91C4-55F3B5D6FF2F}" dt="2020-03-19T18:43:44.237" v="629" actId="27636"/>
          <ac:spMkLst>
            <pc:docMk/>
            <pc:sldMk cId="1415437608" sldId="614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E49F8417-7C90-45B5-91C4-55F3B5D6FF2F}" dt="2020-03-19T19:08:40.738" v="2540" actId="2711"/>
        <pc:sldMkLst>
          <pc:docMk/>
          <pc:sldMk cId="1631248626" sldId="615"/>
        </pc:sldMkLst>
        <pc:spChg chg="mod">
          <ac:chgData name="Wittman, Barry" userId="bff186cd-6ce8-41ba-8e8c-e85cdef216de" providerId="ADAL" clId="{E49F8417-7C90-45B5-91C4-55F3B5D6FF2F}" dt="2020-03-19T19:08:40.738" v="2540" actId="2711"/>
          <ac:spMkLst>
            <pc:docMk/>
            <pc:sldMk cId="1631248626" sldId="615"/>
            <ac:spMk id="3" creationId="{00000000-0000-0000-0000-000000000000}"/>
          </ac:spMkLst>
        </pc:spChg>
      </pc:sldChg>
      <pc:sldChg chg="addSp modSp modAnim">
        <pc:chgData name="Wittman, Barry" userId="bff186cd-6ce8-41ba-8e8c-e85cdef216de" providerId="ADAL" clId="{E49F8417-7C90-45B5-91C4-55F3B5D6FF2F}" dt="2020-03-19T18:53:58.288" v="2083" actId="14100"/>
        <pc:sldMkLst>
          <pc:docMk/>
          <pc:sldMk cId="2675031245" sldId="617"/>
        </pc:sldMkLst>
        <pc:spChg chg="mod">
          <ac:chgData name="Wittman, Barry" userId="bff186cd-6ce8-41ba-8e8c-e85cdef216de" providerId="ADAL" clId="{E49F8417-7C90-45B5-91C4-55F3B5D6FF2F}" dt="2020-03-19T18:50:12.162" v="1635" actId="2711"/>
          <ac:spMkLst>
            <pc:docMk/>
            <pc:sldMk cId="2675031245" sldId="617"/>
            <ac:spMk id="2" creationId="{00000000-0000-0000-0000-000000000000}"/>
          </ac:spMkLst>
        </pc:spChg>
        <pc:spChg chg="mod">
          <ac:chgData name="Wittman, Barry" userId="bff186cd-6ce8-41ba-8e8c-e85cdef216de" providerId="ADAL" clId="{E49F8417-7C90-45B5-91C4-55F3B5D6FF2F}" dt="2020-03-19T18:50:30.468" v="1698" actId="20577"/>
          <ac:spMkLst>
            <pc:docMk/>
            <pc:sldMk cId="2675031245" sldId="617"/>
            <ac:spMk id="3" creationId="{00000000-0000-0000-0000-000000000000}"/>
          </ac:spMkLst>
        </pc:spChg>
        <pc:spChg chg="add mod">
          <ac:chgData name="Wittman, Barry" userId="bff186cd-6ce8-41ba-8e8c-e85cdef216de" providerId="ADAL" clId="{E49F8417-7C90-45B5-91C4-55F3B5D6FF2F}" dt="2020-03-19T18:53:58.288" v="2083" actId="14100"/>
          <ac:spMkLst>
            <pc:docMk/>
            <pc:sldMk cId="2675031245" sldId="617"/>
            <ac:spMk id="4" creationId="{5A27827A-F6E8-497F-B170-D72CEF80B4FA}"/>
          </ac:spMkLst>
        </pc:spChg>
      </pc:sldChg>
      <pc:sldChg chg="addSp modSp ord modAnim">
        <pc:chgData name="Wittman, Barry" userId="bff186cd-6ce8-41ba-8e8c-e85cdef216de" providerId="ADAL" clId="{E49F8417-7C90-45B5-91C4-55F3B5D6FF2F}" dt="2020-03-19T19:19:27.425" v="3962" actId="20577"/>
        <pc:sldMkLst>
          <pc:docMk/>
          <pc:sldMk cId="2923792617" sldId="620"/>
        </pc:sldMkLst>
        <pc:spChg chg="mod">
          <ac:chgData name="Wittman, Barry" userId="bff186cd-6ce8-41ba-8e8c-e85cdef216de" providerId="ADAL" clId="{E49F8417-7C90-45B5-91C4-55F3B5D6FF2F}" dt="2020-03-19T19:07:05.118" v="2419"/>
          <ac:spMkLst>
            <pc:docMk/>
            <pc:sldMk cId="2923792617" sldId="620"/>
            <ac:spMk id="2" creationId="{00000000-0000-0000-0000-000000000000}"/>
          </ac:spMkLst>
        </pc:spChg>
        <pc:spChg chg="mod">
          <ac:chgData name="Wittman, Barry" userId="bff186cd-6ce8-41ba-8e8c-e85cdef216de" providerId="ADAL" clId="{E49F8417-7C90-45B5-91C4-55F3B5D6FF2F}" dt="2020-03-19T19:04:31.987" v="2374" actId="2711"/>
          <ac:spMkLst>
            <pc:docMk/>
            <pc:sldMk cId="2923792617" sldId="620"/>
            <ac:spMk id="3" creationId="{00000000-0000-0000-0000-000000000000}"/>
          </ac:spMkLst>
        </pc:spChg>
        <pc:spChg chg="add mod">
          <ac:chgData name="Wittman, Barry" userId="bff186cd-6ce8-41ba-8e8c-e85cdef216de" providerId="ADAL" clId="{E49F8417-7C90-45B5-91C4-55F3B5D6FF2F}" dt="2020-03-19T19:19:27.425" v="3962" actId="20577"/>
          <ac:spMkLst>
            <pc:docMk/>
            <pc:sldMk cId="2923792617" sldId="620"/>
            <ac:spMk id="4" creationId="{BD072FDA-954B-4E9D-A774-F382D0F4619A}"/>
          </ac:spMkLst>
        </pc:spChg>
      </pc:sldChg>
      <pc:sldChg chg="modSp add">
        <pc:chgData name="Wittman, Barry" userId="bff186cd-6ce8-41ba-8e8c-e85cdef216de" providerId="ADAL" clId="{E49F8417-7C90-45B5-91C4-55F3B5D6FF2F}" dt="2020-03-19T19:19:20.990" v="3949" actId="20577"/>
        <pc:sldMkLst>
          <pc:docMk/>
          <pc:sldMk cId="1676703351" sldId="625"/>
        </pc:sldMkLst>
        <pc:spChg chg="mod">
          <ac:chgData name="Wittman, Barry" userId="bff186cd-6ce8-41ba-8e8c-e85cdef216de" providerId="ADAL" clId="{E49F8417-7C90-45B5-91C4-55F3B5D6FF2F}" dt="2020-03-19T19:17:27.121" v="3807"/>
          <ac:spMkLst>
            <pc:docMk/>
            <pc:sldMk cId="1676703351" sldId="625"/>
            <ac:spMk id="2" creationId="{00000000-0000-0000-0000-000000000000}"/>
          </ac:spMkLst>
        </pc:spChg>
        <pc:spChg chg="mod">
          <ac:chgData name="Wittman, Barry" userId="bff186cd-6ce8-41ba-8e8c-e85cdef216de" providerId="ADAL" clId="{E49F8417-7C90-45B5-91C4-55F3B5D6FF2F}" dt="2020-03-19T19:17:43.333" v="3862" actId="20577"/>
          <ac:spMkLst>
            <pc:docMk/>
            <pc:sldMk cId="1676703351" sldId="625"/>
            <ac:spMk id="3" creationId="{00000000-0000-0000-0000-000000000000}"/>
          </ac:spMkLst>
        </pc:spChg>
        <pc:spChg chg="mod">
          <ac:chgData name="Wittman, Barry" userId="bff186cd-6ce8-41ba-8e8c-e85cdef216de" providerId="ADAL" clId="{E49F8417-7C90-45B5-91C4-55F3B5D6FF2F}" dt="2020-03-19T19:19:20.990" v="3949" actId="20577"/>
          <ac:spMkLst>
            <pc:docMk/>
            <pc:sldMk cId="1676703351" sldId="625"/>
            <ac:spMk id="4" creationId="{BD072FDA-954B-4E9D-A774-F382D0F4619A}"/>
          </ac:spMkLst>
        </pc:spChg>
      </pc:sldChg>
    </pc:docChg>
  </pc:docChgLst>
  <pc:docChgLst>
    <pc:chgData name="Wittman, Barry" userId="bff186cd-6ce8-41ba-8e8c-e85cdef216de" providerId="ADAL" clId="{467DD11A-8892-433C-9E34-5373AF518453}"/>
    <pc:docChg chg="addSld modSld">
      <pc:chgData name="Wittman, Barry" userId="bff186cd-6ce8-41ba-8e8c-e85cdef216de" providerId="ADAL" clId="{467DD11A-8892-433C-9E34-5373AF518453}" dt="2020-03-19T10:17:06.334" v="0"/>
      <pc:docMkLst>
        <pc:docMk/>
      </pc:docMkLst>
    </pc:docChg>
  </pc:docChgLst>
  <pc:docChgLst>
    <pc:chgData name="Wittman, Barry" userId="bff186cd-6ce8-41ba-8e8c-e85cdef216de" providerId="ADAL" clId="{A36BE471-22B9-449B-8C50-657E7F47B987}"/>
    <pc:docChg chg="undo custSel addSld delSld modSld">
      <pc:chgData name="Wittman, Barry" userId="bff186cd-6ce8-41ba-8e8c-e85cdef216de" providerId="ADAL" clId="{A36BE471-22B9-449B-8C50-657E7F47B987}" dt="2020-03-22T20:57:26.523" v="1014" actId="20577"/>
      <pc:docMkLst>
        <pc:docMk/>
      </pc:docMkLst>
      <pc:sldChg chg="modSp">
        <pc:chgData name="Wittman, Barry" userId="bff186cd-6ce8-41ba-8e8c-e85cdef216de" providerId="ADAL" clId="{A36BE471-22B9-449B-8C50-657E7F47B987}" dt="2020-03-22T19:35:10.211" v="7" actId="20577"/>
        <pc:sldMkLst>
          <pc:docMk/>
          <pc:sldMk cId="0" sldId="256"/>
        </pc:sldMkLst>
        <pc:spChg chg="mod">
          <ac:chgData name="Wittman, Barry" userId="bff186cd-6ce8-41ba-8e8c-e85cdef216de" providerId="ADAL" clId="{A36BE471-22B9-449B-8C50-657E7F47B987}" dt="2020-03-22T19:35:10.211" v="7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A36BE471-22B9-449B-8C50-657E7F47B987}" dt="2020-03-22T20:57:26.523" v="1014" actId="20577"/>
        <pc:sldMkLst>
          <pc:docMk/>
          <pc:sldMk cId="0" sldId="297"/>
        </pc:sldMkLst>
        <pc:spChg chg="mod">
          <ac:chgData name="Wittman, Barry" userId="bff186cd-6ce8-41ba-8e8c-e85cdef216de" providerId="ADAL" clId="{A36BE471-22B9-449B-8C50-657E7F47B987}" dt="2020-03-22T20:57:26.523" v="1014" actId="20577"/>
          <ac:spMkLst>
            <pc:docMk/>
            <pc:sldMk cId="0" sldId="297"/>
            <ac:spMk id="5" creationId="{00000000-0000-0000-0000-000000000000}"/>
          </ac:spMkLst>
        </pc:spChg>
      </pc:sldChg>
      <pc:sldChg chg="modSp modAnim">
        <pc:chgData name="Wittman, Barry" userId="bff186cd-6ce8-41ba-8e8c-e85cdef216de" providerId="ADAL" clId="{A36BE471-22B9-449B-8C50-657E7F47B987}" dt="2020-03-22T20:57:12.876" v="1000" actId="20577"/>
        <pc:sldMkLst>
          <pc:docMk/>
          <pc:sldMk cId="3413159014" sldId="346"/>
        </pc:sldMkLst>
        <pc:spChg chg="mod">
          <ac:chgData name="Wittman, Barry" userId="bff186cd-6ce8-41ba-8e8c-e85cdef216de" providerId="ADAL" clId="{A36BE471-22B9-449B-8C50-657E7F47B987}" dt="2020-03-22T20:57:12.876" v="1000" actId="20577"/>
          <ac:spMkLst>
            <pc:docMk/>
            <pc:sldMk cId="3413159014" sldId="346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A36BE471-22B9-449B-8C50-657E7F47B987}" dt="2020-03-22T19:35:22.282" v="57" actId="20577"/>
        <pc:sldMkLst>
          <pc:docMk/>
          <pc:sldMk cId="1794506321" sldId="373"/>
        </pc:sldMkLst>
        <pc:spChg chg="mod">
          <ac:chgData name="Wittman, Barry" userId="bff186cd-6ce8-41ba-8e8c-e85cdef216de" providerId="ADAL" clId="{A36BE471-22B9-449B-8C50-657E7F47B987}" dt="2020-03-22T19:35:22.282" v="57" actId="20577"/>
          <ac:spMkLst>
            <pc:docMk/>
            <pc:sldMk cId="1794506321" sldId="373"/>
            <ac:spMk id="3" creationId="{00000000-0000-0000-0000-000000000000}"/>
          </ac:spMkLst>
        </pc:spChg>
      </pc:sldChg>
      <pc:sldChg chg="add setBg">
        <pc:chgData name="Wittman, Barry" userId="bff186cd-6ce8-41ba-8e8c-e85cdef216de" providerId="ADAL" clId="{A36BE471-22B9-449B-8C50-657E7F47B987}" dt="2020-03-22T20:38:51.751" v="191"/>
        <pc:sldMkLst>
          <pc:docMk/>
          <pc:sldMk cId="1025296934" sldId="532"/>
        </pc:sldMkLst>
      </pc:sldChg>
      <pc:sldChg chg="modSp add">
        <pc:chgData name="Wittman, Barry" userId="bff186cd-6ce8-41ba-8e8c-e85cdef216de" providerId="ADAL" clId="{A36BE471-22B9-449B-8C50-657E7F47B987}" dt="2020-03-22T20:45:04.157" v="266"/>
        <pc:sldMkLst>
          <pc:docMk/>
          <pc:sldMk cId="1337129738" sldId="533"/>
        </pc:sldMkLst>
        <pc:spChg chg="mod">
          <ac:chgData name="Wittman, Barry" userId="bff186cd-6ce8-41ba-8e8c-e85cdef216de" providerId="ADAL" clId="{A36BE471-22B9-449B-8C50-657E7F47B987}" dt="2020-03-22T20:45:04.157" v="266"/>
          <ac:spMkLst>
            <pc:docMk/>
            <pc:sldMk cId="1337129738" sldId="533"/>
            <ac:spMk id="3" creationId="{00000000-0000-0000-0000-000000000000}"/>
          </ac:spMkLst>
        </pc:spChg>
      </pc:sldChg>
      <pc:sldChg chg="modSp add modAnim">
        <pc:chgData name="Wittman, Barry" userId="bff186cd-6ce8-41ba-8e8c-e85cdef216de" providerId="ADAL" clId="{A36BE471-22B9-449B-8C50-657E7F47B987}" dt="2020-03-22T20:41:24.316" v="202"/>
        <pc:sldMkLst>
          <pc:docMk/>
          <pc:sldMk cId="3751619716" sldId="534"/>
        </pc:sldMkLst>
        <pc:spChg chg="mod">
          <ac:chgData name="Wittman, Barry" userId="bff186cd-6ce8-41ba-8e8c-e85cdef216de" providerId="ADAL" clId="{A36BE471-22B9-449B-8C50-657E7F47B987}" dt="2020-03-22T20:41:14.427" v="201" actId="1076"/>
          <ac:spMkLst>
            <pc:docMk/>
            <pc:sldMk cId="3751619716" sldId="534"/>
            <ac:spMk id="19" creationId="{00000000-0000-0000-0000-000000000000}"/>
          </ac:spMkLst>
        </pc:spChg>
      </pc:sldChg>
      <pc:sldChg chg="add modAnim">
        <pc:chgData name="Wittman, Barry" userId="bff186cd-6ce8-41ba-8e8c-e85cdef216de" providerId="ADAL" clId="{A36BE471-22B9-449B-8C50-657E7F47B987}" dt="2020-03-22T20:41:43.428" v="203"/>
        <pc:sldMkLst>
          <pc:docMk/>
          <pc:sldMk cId="1806387823" sldId="535"/>
        </pc:sldMkLst>
      </pc:sldChg>
      <pc:sldChg chg="modSp add">
        <pc:chgData name="Wittman, Barry" userId="bff186cd-6ce8-41ba-8e8c-e85cdef216de" providerId="ADAL" clId="{A36BE471-22B9-449B-8C50-657E7F47B987}" dt="2020-03-22T20:42:12.613" v="207" actId="14100"/>
        <pc:sldMkLst>
          <pc:docMk/>
          <pc:sldMk cId="139274297" sldId="536"/>
        </pc:sldMkLst>
        <pc:spChg chg="mod">
          <ac:chgData name="Wittman, Barry" userId="bff186cd-6ce8-41ba-8e8c-e85cdef216de" providerId="ADAL" clId="{A36BE471-22B9-449B-8C50-657E7F47B987}" dt="2020-03-22T20:42:12.613" v="207" actId="14100"/>
          <ac:spMkLst>
            <pc:docMk/>
            <pc:sldMk cId="139274297" sldId="536"/>
            <ac:spMk id="3" creationId="{00000000-0000-0000-0000-000000000000}"/>
          </ac:spMkLst>
        </pc:spChg>
        <pc:picChg chg="mod">
          <ac:chgData name="Wittman, Barry" userId="bff186cd-6ce8-41ba-8e8c-e85cdef216de" providerId="ADAL" clId="{A36BE471-22B9-449B-8C50-657E7F47B987}" dt="2020-03-22T20:42:09.365" v="206" actId="14100"/>
          <ac:picMkLst>
            <pc:docMk/>
            <pc:sldMk cId="139274297" sldId="536"/>
            <ac:picMk id="4" creationId="{00000000-0000-0000-0000-000000000000}"/>
          </ac:picMkLst>
        </pc:picChg>
      </pc:sldChg>
      <pc:sldChg chg="modSp add setBg">
        <pc:chgData name="Wittman, Barry" userId="bff186cd-6ce8-41ba-8e8c-e85cdef216de" providerId="ADAL" clId="{A36BE471-22B9-449B-8C50-657E7F47B987}" dt="2020-03-22T20:42:35.253" v="211" actId="1076"/>
        <pc:sldMkLst>
          <pc:docMk/>
          <pc:sldMk cId="3273986086" sldId="537"/>
        </pc:sldMkLst>
        <pc:spChg chg="mod">
          <ac:chgData name="Wittman, Barry" userId="bff186cd-6ce8-41ba-8e8c-e85cdef216de" providerId="ADAL" clId="{A36BE471-22B9-449B-8C50-657E7F47B987}" dt="2020-03-22T20:42:30.444" v="210" actId="27636"/>
          <ac:spMkLst>
            <pc:docMk/>
            <pc:sldMk cId="3273986086" sldId="537"/>
            <ac:spMk id="3" creationId="{00000000-0000-0000-0000-000000000000}"/>
          </ac:spMkLst>
        </pc:spChg>
        <pc:picChg chg="mod">
          <ac:chgData name="Wittman, Barry" userId="bff186cd-6ce8-41ba-8e8c-e85cdef216de" providerId="ADAL" clId="{A36BE471-22B9-449B-8C50-657E7F47B987}" dt="2020-03-22T20:42:35.253" v="211" actId="1076"/>
          <ac:picMkLst>
            <pc:docMk/>
            <pc:sldMk cId="3273986086" sldId="537"/>
            <ac:picMk id="4098" creationId="{00000000-0000-0000-0000-000000000000}"/>
          </ac:picMkLst>
        </pc:picChg>
      </pc:sldChg>
      <pc:sldChg chg="add del">
        <pc:chgData name="Wittman, Barry" userId="bff186cd-6ce8-41ba-8e8c-e85cdef216de" providerId="ADAL" clId="{A36BE471-22B9-449B-8C50-657E7F47B987}" dt="2020-03-22T20:42:44.315" v="212" actId="2696"/>
        <pc:sldMkLst>
          <pc:docMk/>
          <pc:sldMk cId="414123456" sldId="539"/>
        </pc:sldMkLst>
      </pc:sldChg>
      <pc:sldChg chg="add">
        <pc:chgData name="Wittman, Barry" userId="bff186cd-6ce8-41ba-8e8c-e85cdef216de" providerId="ADAL" clId="{A36BE471-22B9-449B-8C50-657E7F47B987}" dt="2020-03-22T20:38:22.815" v="180"/>
        <pc:sldMkLst>
          <pc:docMk/>
          <pc:sldMk cId="2929006796" sldId="540"/>
        </pc:sldMkLst>
      </pc:sldChg>
      <pc:sldChg chg="modSp add">
        <pc:chgData name="Wittman, Barry" userId="bff186cd-6ce8-41ba-8e8c-e85cdef216de" providerId="ADAL" clId="{A36BE471-22B9-449B-8C50-657E7F47B987}" dt="2020-03-22T20:45:04.157" v="266"/>
        <pc:sldMkLst>
          <pc:docMk/>
          <pc:sldMk cId="2213986675" sldId="543"/>
        </pc:sldMkLst>
        <pc:spChg chg="mod">
          <ac:chgData name="Wittman, Barry" userId="bff186cd-6ce8-41ba-8e8c-e85cdef216de" providerId="ADAL" clId="{A36BE471-22B9-449B-8C50-657E7F47B987}" dt="2020-03-22T20:45:04.157" v="266"/>
          <ac:spMkLst>
            <pc:docMk/>
            <pc:sldMk cId="2213986675" sldId="543"/>
            <ac:spMk id="3" creationId="{00000000-0000-0000-0000-000000000000}"/>
          </ac:spMkLst>
        </pc:spChg>
      </pc:sldChg>
      <pc:sldChg chg="del">
        <pc:chgData name="Wittman, Barry" userId="bff186cd-6ce8-41ba-8e8c-e85cdef216de" providerId="ADAL" clId="{A36BE471-22B9-449B-8C50-657E7F47B987}" dt="2020-03-22T19:35:53.933" v="63" actId="2696"/>
        <pc:sldMkLst>
          <pc:docMk/>
          <pc:sldMk cId="3762459339" sldId="577"/>
        </pc:sldMkLst>
      </pc:sldChg>
      <pc:sldChg chg="del">
        <pc:chgData name="Wittman, Barry" userId="bff186cd-6ce8-41ba-8e8c-e85cdef216de" providerId="ADAL" clId="{A36BE471-22B9-449B-8C50-657E7F47B987}" dt="2020-03-22T19:35:53.832" v="58" actId="2696"/>
        <pc:sldMkLst>
          <pc:docMk/>
          <pc:sldMk cId="1329450839" sldId="595"/>
        </pc:sldMkLst>
      </pc:sldChg>
      <pc:sldChg chg="del">
        <pc:chgData name="Wittman, Barry" userId="bff186cd-6ce8-41ba-8e8c-e85cdef216de" providerId="ADAL" clId="{A36BE471-22B9-449B-8C50-657E7F47B987}" dt="2020-03-22T19:35:53.840" v="59" actId="2696"/>
        <pc:sldMkLst>
          <pc:docMk/>
          <pc:sldMk cId="3165320420" sldId="596"/>
        </pc:sldMkLst>
      </pc:sldChg>
      <pc:sldChg chg="del">
        <pc:chgData name="Wittman, Barry" userId="bff186cd-6ce8-41ba-8e8c-e85cdef216de" providerId="ADAL" clId="{A36BE471-22B9-449B-8C50-657E7F47B987}" dt="2020-03-22T19:35:53.861" v="60" actId="2696"/>
        <pc:sldMkLst>
          <pc:docMk/>
          <pc:sldMk cId="2927139135" sldId="597"/>
        </pc:sldMkLst>
      </pc:sldChg>
      <pc:sldChg chg="del">
        <pc:chgData name="Wittman, Barry" userId="bff186cd-6ce8-41ba-8e8c-e85cdef216de" providerId="ADAL" clId="{A36BE471-22B9-449B-8C50-657E7F47B987}" dt="2020-03-22T19:35:53.877" v="61" actId="2696"/>
        <pc:sldMkLst>
          <pc:docMk/>
          <pc:sldMk cId="2047266684" sldId="598"/>
        </pc:sldMkLst>
      </pc:sldChg>
      <pc:sldChg chg="del">
        <pc:chgData name="Wittman, Barry" userId="bff186cd-6ce8-41ba-8e8c-e85cdef216de" providerId="ADAL" clId="{A36BE471-22B9-449B-8C50-657E7F47B987}" dt="2020-03-22T19:35:53.899" v="62" actId="2696"/>
        <pc:sldMkLst>
          <pc:docMk/>
          <pc:sldMk cId="556726566" sldId="603"/>
        </pc:sldMkLst>
      </pc:sldChg>
      <pc:sldChg chg="del">
        <pc:chgData name="Wittman, Barry" userId="bff186cd-6ce8-41ba-8e8c-e85cdef216de" providerId="ADAL" clId="{A36BE471-22B9-449B-8C50-657E7F47B987}" dt="2020-03-22T19:35:53.958" v="64" actId="2696"/>
        <pc:sldMkLst>
          <pc:docMk/>
          <pc:sldMk cId="344978212" sldId="604"/>
        </pc:sldMkLst>
      </pc:sldChg>
      <pc:sldChg chg="del">
        <pc:chgData name="Wittman, Barry" userId="bff186cd-6ce8-41ba-8e8c-e85cdef216de" providerId="ADAL" clId="{A36BE471-22B9-449B-8C50-657E7F47B987}" dt="2020-03-22T19:35:53.974" v="65" actId="2696"/>
        <pc:sldMkLst>
          <pc:docMk/>
          <pc:sldMk cId="3319482365" sldId="605"/>
        </pc:sldMkLst>
      </pc:sldChg>
      <pc:sldChg chg="del">
        <pc:chgData name="Wittman, Barry" userId="bff186cd-6ce8-41ba-8e8c-e85cdef216de" providerId="ADAL" clId="{A36BE471-22B9-449B-8C50-657E7F47B987}" dt="2020-03-22T19:35:53.992" v="66" actId="2696"/>
        <pc:sldMkLst>
          <pc:docMk/>
          <pc:sldMk cId="4037619593" sldId="606"/>
        </pc:sldMkLst>
      </pc:sldChg>
      <pc:sldChg chg="del">
        <pc:chgData name="Wittman, Barry" userId="bff186cd-6ce8-41ba-8e8c-e85cdef216de" providerId="ADAL" clId="{A36BE471-22B9-449B-8C50-657E7F47B987}" dt="2020-03-22T19:35:54.010" v="67" actId="2696"/>
        <pc:sldMkLst>
          <pc:docMk/>
          <pc:sldMk cId="3956517009" sldId="607"/>
        </pc:sldMkLst>
      </pc:sldChg>
      <pc:sldChg chg="del">
        <pc:chgData name="Wittman, Barry" userId="bff186cd-6ce8-41ba-8e8c-e85cdef216de" providerId="ADAL" clId="{A36BE471-22B9-449B-8C50-657E7F47B987}" dt="2020-03-22T19:35:54.042" v="68" actId="2696"/>
        <pc:sldMkLst>
          <pc:docMk/>
          <pc:sldMk cId="683929165" sldId="608"/>
        </pc:sldMkLst>
      </pc:sldChg>
      <pc:sldChg chg="del">
        <pc:chgData name="Wittman, Barry" userId="bff186cd-6ce8-41ba-8e8c-e85cdef216de" providerId="ADAL" clId="{A36BE471-22B9-449B-8C50-657E7F47B987}" dt="2020-03-22T19:35:54.065" v="69" actId="2696"/>
        <pc:sldMkLst>
          <pc:docMk/>
          <pc:sldMk cId="4175876921" sldId="609"/>
        </pc:sldMkLst>
      </pc:sldChg>
      <pc:sldChg chg="del">
        <pc:chgData name="Wittman, Barry" userId="bff186cd-6ce8-41ba-8e8c-e85cdef216de" providerId="ADAL" clId="{A36BE471-22B9-449B-8C50-657E7F47B987}" dt="2020-03-22T19:35:54.079" v="70" actId="2696"/>
        <pc:sldMkLst>
          <pc:docMk/>
          <pc:sldMk cId="4004727045" sldId="610"/>
        </pc:sldMkLst>
      </pc:sldChg>
      <pc:sldChg chg="del">
        <pc:chgData name="Wittman, Barry" userId="bff186cd-6ce8-41ba-8e8c-e85cdef216de" providerId="ADAL" clId="{A36BE471-22B9-449B-8C50-657E7F47B987}" dt="2020-03-22T19:35:54.100" v="71" actId="2696"/>
        <pc:sldMkLst>
          <pc:docMk/>
          <pc:sldMk cId="137773310" sldId="611"/>
        </pc:sldMkLst>
      </pc:sldChg>
      <pc:sldChg chg="del">
        <pc:chgData name="Wittman, Barry" userId="bff186cd-6ce8-41ba-8e8c-e85cdef216de" providerId="ADAL" clId="{A36BE471-22B9-449B-8C50-657E7F47B987}" dt="2020-03-22T19:35:54.110" v="72" actId="2696"/>
        <pc:sldMkLst>
          <pc:docMk/>
          <pc:sldMk cId="4177444656" sldId="612"/>
        </pc:sldMkLst>
      </pc:sldChg>
      <pc:sldChg chg="modSp modAnim">
        <pc:chgData name="Wittman, Barry" userId="bff186cd-6ce8-41ba-8e8c-e85cdef216de" providerId="ADAL" clId="{A36BE471-22B9-449B-8C50-657E7F47B987}" dt="2020-03-22T20:45:04.157" v="266"/>
        <pc:sldMkLst>
          <pc:docMk/>
          <pc:sldMk cId="1631248626" sldId="615"/>
        </pc:sldMkLst>
        <pc:spChg chg="mod">
          <ac:chgData name="Wittman, Barry" userId="bff186cd-6ce8-41ba-8e8c-e85cdef216de" providerId="ADAL" clId="{A36BE471-22B9-449B-8C50-657E7F47B987}" dt="2020-03-22T20:45:04.157" v="266"/>
          <ac:spMkLst>
            <pc:docMk/>
            <pc:sldMk cId="1631248626" sldId="615"/>
            <ac:spMk id="3" creationId="{00000000-0000-0000-0000-000000000000}"/>
          </ac:spMkLst>
        </pc:spChg>
      </pc:sldChg>
      <pc:sldChg chg="del">
        <pc:chgData name="Wittman, Barry" userId="bff186cd-6ce8-41ba-8e8c-e85cdef216de" providerId="ADAL" clId="{A36BE471-22B9-449B-8C50-657E7F47B987}" dt="2020-03-22T19:36:24.353" v="75" actId="2696"/>
        <pc:sldMkLst>
          <pc:docMk/>
          <pc:sldMk cId="2467216149" sldId="616"/>
        </pc:sldMkLst>
      </pc:sldChg>
      <pc:sldChg chg="modSp">
        <pc:chgData name="Wittman, Barry" userId="bff186cd-6ce8-41ba-8e8c-e85cdef216de" providerId="ADAL" clId="{A36BE471-22B9-449B-8C50-657E7F47B987}" dt="2020-03-22T20:45:04.157" v="266"/>
        <pc:sldMkLst>
          <pc:docMk/>
          <pc:sldMk cId="2675031245" sldId="617"/>
        </pc:sldMkLst>
        <pc:spChg chg="mod">
          <ac:chgData name="Wittman, Barry" userId="bff186cd-6ce8-41ba-8e8c-e85cdef216de" providerId="ADAL" clId="{A36BE471-22B9-449B-8C50-657E7F47B987}" dt="2020-03-22T20:45:04.157" v="266"/>
          <ac:spMkLst>
            <pc:docMk/>
            <pc:sldMk cId="2675031245" sldId="617"/>
            <ac:spMk id="3" creationId="{00000000-0000-0000-0000-000000000000}"/>
          </ac:spMkLst>
        </pc:spChg>
      </pc:sldChg>
      <pc:sldChg chg="del">
        <pc:chgData name="Wittman, Barry" userId="bff186cd-6ce8-41ba-8e8c-e85cdef216de" providerId="ADAL" clId="{A36BE471-22B9-449B-8C50-657E7F47B987}" dt="2020-03-22T19:58:06.646" v="77" actId="2696"/>
        <pc:sldMkLst>
          <pc:docMk/>
          <pc:sldMk cId="1919243791" sldId="618"/>
        </pc:sldMkLst>
      </pc:sldChg>
      <pc:sldChg chg="modSp">
        <pc:chgData name="Wittman, Barry" userId="bff186cd-6ce8-41ba-8e8c-e85cdef216de" providerId="ADAL" clId="{A36BE471-22B9-449B-8C50-657E7F47B987}" dt="2020-03-22T20:45:04.157" v="266"/>
        <pc:sldMkLst>
          <pc:docMk/>
          <pc:sldMk cId="2923792617" sldId="620"/>
        </pc:sldMkLst>
        <pc:spChg chg="mod">
          <ac:chgData name="Wittman, Barry" userId="bff186cd-6ce8-41ba-8e8c-e85cdef216de" providerId="ADAL" clId="{A36BE471-22B9-449B-8C50-657E7F47B987}" dt="2020-03-22T20:45:04.157" v="266"/>
          <ac:spMkLst>
            <pc:docMk/>
            <pc:sldMk cId="2923792617" sldId="620"/>
            <ac:spMk id="3" creationId="{00000000-0000-0000-0000-000000000000}"/>
          </ac:spMkLst>
        </pc:spChg>
        <pc:spChg chg="mod">
          <ac:chgData name="Wittman, Barry" userId="bff186cd-6ce8-41ba-8e8c-e85cdef216de" providerId="ADAL" clId="{A36BE471-22B9-449B-8C50-657E7F47B987}" dt="2020-03-22T20:39:05.859" v="192"/>
          <ac:spMkLst>
            <pc:docMk/>
            <pc:sldMk cId="2923792617" sldId="620"/>
            <ac:spMk id="4" creationId="{BD072FDA-954B-4E9D-A774-F382D0F4619A}"/>
          </ac:spMkLst>
        </pc:spChg>
      </pc:sldChg>
      <pc:sldChg chg="del">
        <pc:chgData name="Wittman, Barry" userId="bff186cd-6ce8-41ba-8e8c-e85cdef216de" providerId="ADAL" clId="{A36BE471-22B9-449B-8C50-657E7F47B987}" dt="2020-03-22T19:36:44.773" v="76" actId="2696"/>
        <pc:sldMkLst>
          <pc:docMk/>
          <pc:sldMk cId="2596790323" sldId="621"/>
        </pc:sldMkLst>
      </pc:sldChg>
      <pc:sldChg chg="modSp">
        <pc:chgData name="Wittman, Barry" userId="bff186cd-6ce8-41ba-8e8c-e85cdef216de" providerId="ADAL" clId="{A36BE471-22B9-449B-8C50-657E7F47B987}" dt="2020-03-22T20:45:04.157" v="266"/>
        <pc:sldMkLst>
          <pc:docMk/>
          <pc:sldMk cId="2722568133" sldId="622"/>
        </pc:sldMkLst>
        <pc:spChg chg="mod">
          <ac:chgData name="Wittman, Barry" userId="bff186cd-6ce8-41ba-8e8c-e85cdef216de" providerId="ADAL" clId="{A36BE471-22B9-449B-8C50-657E7F47B987}" dt="2020-03-22T20:45:04.157" v="266"/>
          <ac:spMkLst>
            <pc:docMk/>
            <pc:sldMk cId="2722568133" sldId="622"/>
            <ac:spMk id="3" creationId="{00000000-0000-0000-0000-000000000000}"/>
          </ac:spMkLst>
        </pc:spChg>
      </pc:sldChg>
      <pc:sldChg chg="modSp">
        <pc:chgData name="Wittman, Barry" userId="bff186cd-6ce8-41ba-8e8c-e85cdef216de" providerId="ADAL" clId="{A36BE471-22B9-449B-8C50-657E7F47B987}" dt="2020-03-22T20:45:04.157" v="266"/>
        <pc:sldMkLst>
          <pc:docMk/>
          <pc:sldMk cId="1676703351" sldId="625"/>
        </pc:sldMkLst>
        <pc:spChg chg="mod">
          <ac:chgData name="Wittman, Barry" userId="bff186cd-6ce8-41ba-8e8c-e85cdef216de" providerId="ADAL" clId="{A36BE471-22B9-449B-8C50-657E7F47B987}" dt="2020-03-22T20:45:04.157" v="266"/>
          <ac:spMkLst>
            <pc:docMk/>
            <pc:sldMk cId="1676703351" sldId="625"/>
            <ac:spMk id="3" creationId="{00000000-0000-0000-0000-000000000000}"/>
          </ac:spMkLst>
        </pc:spChg>
        <pc:spChg chg="mod">
          <ac:chgData name="Wittman, Barry" userId="bff186cd-6ce8-41ba-8e8c-e85cdef216de" providerId="ADAL" clId="{A36BE471-22B9-449B-8C50-657E7F47B987}" dt="2020-03-22T20:39:05.859" v="192"/>
          <ac:spMkLst>
            <pc:docMk/>
            <pc:sldMk cId="1676703351" sldId="625"/>
            <ac:spMk id="4" creationId="{BD072FDA-954B-4E9D-A774-F382D0F4619A}"/>
          </ac:spMkLst>
        </pc:spChg>
      </pc:sldChg>
      <pc:sldChg chg="add">
        <pc:chgData name="Wittman, Barry" userId="bff186cd-6ce8-41ba-8e8c-e85cdef216de" providerId="ADAL" clId="{A36BE471-22B9-449B-8C50-657E7F47B987}" dt="2020-03-22T20:24:52.647" v="78"/>
        <pc:sldMkLst>
          <pc:docMk/>
          <pc:sldMk cId="2434476492" sldId="712"/>
        </pc:sldMkLst>
      </pc:sldChg>
      <pc:sldChg chg="modSp add modAnim">
        <pc:chgData name="Wittman, Barry" userId="bff186cd-6ce8-41ba-8e8c-e85cdef216de" providerId="ADAL" clId="{A36BE471-22B9-449B-8C50-657E7F47B987}" dt="2020-03-22T20:25:45.181" v="179" actId="20577"/>
        <pc:sldMkLst>
          <pc:docMk/>
          <pc:sldMk cId="770306863" sldId="713"/>
        </pc:sldMkLst>
        <pc:spChg chg="mod">
          <ac:chgData name="Wittman, Barry" userId="bff186cd-6ce8-41ba-8e8c-e85cdef216de" providerId="ADAL" clId="{A36BE471-22B9-449B-8C50-657E7F47B987}" dt="2020-03-22T20:25:45.181" v="179" actId="20577"/>
          <ac:spMkLst>
            <pc:docMk/>
            <pc:sldMk cId="770306863" sldId="713"/>
            <ac:spMk id="3" creationId="{00000000-0000-0000-0000-000000000000}"/>
          </ac:spMkLst>
        </pc:spChg>
      </pc:sldChg>
      <pc:sldChg chg="modSp add">
        <pc:chgData name="Wittman, Barry" userId="bff186cd-6ce8-41ba-8e8c-e85cdef216de" providerId="ADAL" clId="{A36BE471-22B9-449B-8C50-657E7F47B987}" dt="2020-03-22T20:24:58.195" v="84" actId="27636"/>
        <pc:sldMkLst>
          <pc:docMk/>
          <pc:sldMk cId="3391307975" sldId="714"/>
        </pc:sldMkLst>
        <pc:spChg chg="mod">
          <ac:chgData name="Wittman, Barry" userId="bff186cd-6ce8-41ba-8e8c-e85cdef216de" providerId="ADAL" clId="{A36BE471-22B9-449B-8C50-657E7F47B987}" dt="2020-03-22T20:24:58.195" v="84" actId="27636"/>
          <ac:spMkLst>
            <pc:docMk/>
            <pc:sldMk cId="3391307975" sldId="714"/>
            <ac:spMk id="3" creationId="{00000000-0000-0000-0000-000000000000}"/>
          </ac:spMkLst>
        </pc:spChg>
      </pc:sldChg>
      <pc:sldChg chg="modSp add">
        <pc:chgData name="Wittman, Barry" userId="bff186cd-6ce8-41ba-8e8c-e85cdef216de" providerId="ADAL" clId="{A36BE471-22B9-449B-8C50-657E7F47B987}" dt="2020-03-22T20:46:33.869" v="287" actId="14734"/>
        <pc:sldMkLst>
          <pc:docMk/>
          <pc:sldMk cId="2144546999" sldId="715"/>
        </pc:sldMkLst>
        <pc:spChg chg="mod">
          <ac:chgData name="Wittman, Barry" userId="bff186cd-6ce8-41ba-8e8c-e85cdef216de" providerId="ADAL" clId="{A36BE471-22B9-449B-8C50-657E7F47B987}" dt="2020-03-22T20:45:53.876" v="276" actId="403"/>
          <ac:spMkLst>
            <pc:docMk/>
            <pc:sldMk cId="2144546999" sldId="715"/>
            <ac:spMk id="3" creationId="{00000000-0000-0000-0000-000000000000}"/>
          </ac:spMkLst>
        </pc:spChg>
        <pc:graphicFrameChg chg="mod modGraphic">
          <ac:chgData name="Wittman, Barry" userId="bff186cd-6ce8-41ba-8e8c-e85cdef216de" providerId="ADAL" clId="{A36BE471-22B9-449B-8C50-657E7F47B987}" dt="2020-03-22T20:46:33.869" v="287" actId="14734"/>
          <ac:graphicFrameMkLst>
            <pc:docMk/>
            <pc:sldMk cId="2144546999" sldId="715"/>
            <ac:graphicFrameMk id="5" creationId="{00000000-0000-0000-0000-000000000000}"/>
          </ac:graphicFrameMkLst>
        </pc:graphicFrameChg>
      </pc:sldChg>
      <pc:sldChg chg="add">
        <pc:chgData name="Wittman, Barry" userId="bff186cd-6ce8-41ba-8e8c-e85cdef216de" providerId="ADAL" clId="{A36BE471-22B9-449B-8C50-657E7F47B987}" dt="2020-03-22T20:24:52.647" v="78"/>
        <pc:sldMkLst>
          <pc:docMk/>
          <pc:sldMk cId="2489736527" sldId="716"/>
        </pc:sldMkLst>
      </pc:sldChg>
      <pc:sldChg chg="modSp add modAnim">
        <pc:chgData name="Wittman, Barry" userId="bff186cd-6ce8-41ba-8e8c-e85cdef216de" providerId="ADAL" clId="{A36BE471-22B9-449B-8C50-657E7F47B987}" dt="2020-03-22T20:50:30.610" v="288" actId="20577"/>
        <pc:sldMkLst>
          <pc:docMk/>
          <pc:sldMk cId="1694651347" sldId="717"/>
        </pc:sldMkLst>
        <pc:spChg chg="mod">
          <ac:chgData name="Wittman, Barry" userId="bff186cd-6ce8-41ba-8e8c-e85cdef216de" providerId="ADAL" clId="{A36BE471-22B9-449B-8C50-657E7F47B987}" dt="2020-03-22T20:50:30.610" v="288" actId="20577"/>
          <ac:spMkLst>
            <pc:docMk/>
            <pc:sldMk cId="1694651347" sldId="717"/>
            <ac:spMk id="3" creationId="{00000000-0000-0000-0000-000000000000}"/>
          </ac:spMkLst>
        </pc:spChg>
      </pc:sldChg>
      <pc:sldChg chg="modSp add">
        <pc:chgData name="Wittman, Barry" userId="bff186cd-6ce8-41ba-8e8c-e85cdef216de" providerId="ADAL" clId="{A36BE471-22B9-449B-8C50-657E7F47B987}" dt="2020-03-22T20:51:02.773" v="302" actId="368"/>
        <pc:sldMkLst>
          <pc:docMk/>
          <pc:sldMk cId="2663370160" sldId="718"/>
        </pc:sldMkLst>
        <pc:spChg chg="mod">
          <ac:chgData name="Wittman, Barry" userId="bff186cd-6ce8-41ba-8e8c-e85cdef216de" providerId="ADAL" clId="{A36BE471-22B9-449B-8C50-657E7F47B987}" dt="2020-03-22T20:51:02.773" v="302" actId="368"/>
          <ac:spMkLst>
            <pc:docMk/>
            <pc:sldMk cId="2663370160" sldId="718"/>
            <ac:spMk id="3" creationId="{00000000-0000-0000-0000-000000000000}"/>
          </ac:spMkLst>
        </pc:spChg>
      </pc:sldChg>
      <pc:sldChg chg="modSp add">
        <pc:chgData name="Wittman, Barry" userId="bff186cd-6ce8-41ba-8e8c-e85cdef216de" providerId="ADAL" clId="{A36BE471-22B9-449B-8C50-657E7F47B987}" dt="2020-03-22T20:24:53.108" v="81" actId="27636"/>
        <pc:sldMkLst>
          <pc:docMk/>
          <pc:sldMk cId="1606929235" sldId="719"/>
        </pc:sldMkLst>
        <pc:spChg chg="mod">
          <ac:chgData name="Wittman, Barry" userId="bff186cd-6ce8-41ba-8e8c-e85cdef216de" providerId="ADAL" clId="{A36BE471-22B9-449B-8C50-657E7F47B987}" dt="2020-03-22T20:24:53.108" v="81" actId="27636"/>
          <ac:spMkLst>
            <pc:docMk/>
            <pc:sldMk cId="1606929235" sldId="719"/>
            <ac:spMk id="3" creationId="{00000000-0000-0000-0000-000000000000}"/>
          </ac:spMkLst>
        </pc:spChg>
      </pc:sldChg>
      <pc:sldChg chg="modSp add modAnim">
        <pc:chgData name="Wittman, Barry" userId="bff186cd-6ce8-41ba-8e8c-e85cdef216de" providerId="ADAL" clId="{A36BE471-22B9-449B-8C50-657E7F47B987}" dt="2020-03-22T20:54:08.984" v="887" actId="20577"/>
        <pc:sldMkLst>
          <pc:docMk/>
          <pc:sldMk cId="3900392801" sldId="720"/>
        </pc:sldMkLst>
        <pc:spChg chg="mod">
          <ac:chgData name="Wittman, Barry" userId="bff186cd-6ce8-41ba-8e8c-e85cdef216de" providerId="ADAL" clId="{A36BE471-22B9-449B-8C50-657E7F47B987}" dt="2020-03-22T20:54:08.984" v="887" actId="20577"/>
          <ac:spMkLst>
            <pc:docMk/>
            <pc:sldMk cId="3900392801" sldId="720"/>
            <ac:spMk id="3" creationId="{00000000-0000-0000-0000-000000000000}"/>
          </ac:spMkLst>
        </pc:spChg>
      </pc:sldChg>
      <pc:sldChg chg="modSp add modAnim">
        <pc:chgData name="Wittman, Barry" userId="bff186cd-6ce8-41ba-8e8c-e85cdef216de" providerId="ADAL" clId="{A36BE471-22B9-449B-8C50-657E7F47B987}" dt="2020-03-22T20:54:29.707" v="890" actId="20577"/>
        <pc:sldMkLst>
          <pc:docMk/>
          <pc:sldMk cId="3421214807" sldId="721"/>
        </pc:sldMkLst>
        <pc:spChg chg="mod">
          <ac:chgData name="Wittman, Barry" userId="bff186cd-6ce8-41ba-8e8c-e85cdef216de" providerId="ADAL" clId="{A36BE471-22B9-449B-8C50-657E7F47B987}" dt="2020-03-22T20:54:29.707" v="890" actId="20577"/>
          <ac:spMkLst>
            <pc:docMk/>
            <pc:sldMk cId="3421214807" sldId="721"/>
            <ac:spMk id="3" creationId="{00000000-0000-0000-0000-000000000000}"/>
          </ac:spMkLst>
        </pc:spChg>
      </pc:sldChg>
      <pc:sldChg chg="modSp add">
        <pc:chgData name="Wittman, Barry" userId="bff186cd-6ce8-41ba-8e8c-e85cdef216de" providerId="ADAL" clId="{A36BE471-22B9-449B-8C50-657E7F47B987}" dt="2020-03-22T20:54:49.766" v="917" actId="20577"/>
        <pc:sldMkLst>
          <pc:docMk/>
          <pc:sldMk cId="1725281357" sldId="722"/>
        </pc:sldMkLst>
        <pc:spChg chg="mod">
          <ac:chgData name="Wittman, Barry" userId="bff186cd-6ce8-41ba-8e8c-e85cdef216de" providerId="ADAL" clId="{A36BE471-22B9-449B-8C50-657E7F47B987}" dt="2020-03-22T20:54:49.766" v="917" actId="20577"/>
          <ac:spMkLst>
            <pc:docMk/>
            <pc:sldMk cId="1725281357" sldId="722"/>
            <ac:spMk id="3" creationId="{00000000-0000-0000-0000-000000000000}"/>
          </ac:spMkLst>
        </pc:spChg>
      </pc:sldChg>
      <pc:sldChg chg="modSp add">
        <pc:chgData name="Wittman, Barry" userId="bff186cd-6ce8-41ba-8e8c-e85cdef216de" providerId="ADAL" clId="{A36BE471-22B9-449B-8C50-657E7F47B987}" dt="2020-03-22T20:55:03.545" v="921" actId="1036"/>
        <pc:sldMkLst>
          <pc:docMk/>
          <pc:sldMk cId="1969254101" sldId="723"/>
        </pc:sldMkLst>
        <pc:spChg chg="mod">
          <ac:chgData name="Wittman, Barry" userId="bff186cd-6ce8-41ba-8e8c-e85cdef216de" providerId="ADAL" clId="{A36BE471-22B9-449B-8C50-657E7F47B987}" dt="2020-03-22T20:55:03.545" v="921" actId="1036"/>
          <ac:spMkLst>
            <pc:docMk/>
            <pc:sldMk cId="1969254101" sldId="723"/>
            <ac:spMk id="3" creationId="{00000000-0000-0000-0000-000000000000}"/>
          </ac:spMkLst>
        </pc:spChg>
      </pc:sldChg>
      <pc:sldChg chg="modSp add">
        <pc:chgData name="Wittman, Barry" userId="bff186cd-6ce8-41ba-8e8c-e85cdef216de" providerId="ADAL" clId="{A36BE471-22B9-449B-8C50-657E7F47B987}" dt="2020-03-22T20:56:17.887" v="938" actId="404"/>
        <pc:sldMkLst>
          <pc:docMk/>
          <pc:sldMk cId="2479070334" sldId="724"/>
        </pc:sldMkLst>
        <pc:spChg chg="mod">
          <ac:chgData name="Wittman, Barry" userId="bff186cd-6ce8-41ba-8e8c-e85cdef216de" providerId="ADAL" clId="{A36BE471-22B9-449B-8C50-657E7F47B987}" dt="2020-03-22T20:55:58.942" v="933" actId="14100"/>
          <ac:spMkLst>
            <pc:docMk/>
            <pc:sldMk cId="2479070334" sldId="724"/>
            <ac:spMk id="3" creationId="{00000000-0000-0000-0000-000000000000}"/>
          </ac:spMkLst>
        </pc:spChg>
        <pc:graphicFrameChg chg="mod modGraphic">
          <ac:chgData name="Wittman, Barry" userId="bff186cd-6ce8-41ba-8e8c-e85cdef216de" providerId="ADAL" clId="{A36BE471-22B9-449B-8C50-657E7F47B987}" dt="2020-03-22T20:56:17.887" v="938" actId="404"/>
          <ac:graphicFrameMkLst>
            <pc:docMk/>
            <pc:sldMk cId="2479070334" sldId="724"/>
            <ac:graphicFrameMk id="4" creationId="{00000000-0000-0000-0000-000000000000}"/>
          </ac:graphicFrameMkLst>
        </pc:graphicFrameChg>
      </pc:sldChg>
      <pc:sldChg chg="modSp add">
        <pc:chgData name="Wittman, Barry" userId="bff186cd-6ce8-41ba-8e8c-e85cdef216de" providerId="ADAL" clId="{A36BE471-22B9-449B-8C50-657E7F47B987}" dt="2020-03-22T20:56:50.005" v="980" actId="20577"/>
        <pc:sldMkLst>
          <pc:docMk/>
          <pc:sldMk cId="2595273431" sldId="725"/>
        </pc:sldMkLst>
        <pc:spChg chg="mod">
          <ac:chgData name="Wittman, Barry" userId="bff186cd-6ce8-41ba-8e8c-e85cdef216de" providerId="ADAL" clId="{A36BE471-22B9-449B-8C50-657E7F47B987}" dt="2020-03-22T20:56:50.005" v="980" actId="20577"/>
          <ac:spMkLst>
            <pc:docMk/>
            <pc:sldMk cId="2595273431" sldId="725"/>
            <ac:spMk id="3" creationId="{00000000-0000-0000-0000-000000000000}"/>
          </ac:spMkLst>
        </pc:spChg>
      </pc:sldChg>
      <pc:sldChg chg="add">
        <pc:chgData name="Wittman, Barry" userId="bff186cd-6ce8-41ba-8e8c-e85cdef216de" providerId="ADAL" clId="{A36BE471-22B9-449B-8C50-657E7F47B987}" dt="2020-03-22T20:24:52.647" v="78"/>
        <pc:sldMkLst>
          <pc:docMk/>
          <pc:sldMk cId="3022296448" sldId="726"/>
        </pc:sldMkLst>
      </pc:sldChg>
      <pc:sldChg chg="modSp add">
        <pc:chgData name="Wittman, Barry" userId="bff186cd-6ce8-41ba-8e8c-e85cdef216de" providerId="ADAL" clId="{A36BE471-22B9-449B-8C50-657E7F47B987}" dt="2020-03-22T20:55:33.941" v="931" actId="14100"/>
        <pc:sldMkLst>
          <pc:docMk/>
          <pc:sldMk cId="2417742516" sldId="727"/>
        </pc:sldMkLst>
        <pc:spChg chg="mod">
          <ac:chgData name="Wittman, Barry" userId="bff186cd-6ce8-41ba-8e8c-e85cdef216de" providerId="ADAL" clId="{A36BE471-22B9-449B-8C50-657E7F47B987}" dt="2020-03-22T20:55:28.377" v="929" actId="27636"/>
          <ac:spMkLst>
            <pc:docMk/>
            <pc:sldMk cId="2417742516" sldId="727"/>
            <ac:spMk id="3" creationId="{00000000-0000-0000-0000-000000000000}"/>
          </ac:spMkLst>
        </pc:spChg>
        <pc:graphicFrameChg chg="mod modGraphic">
          <ac:chgData name="Wittman, Barry" userId="bff186cd-6ce8-41ba-8e8c-e85cdef216de" providerId="ADAL" clId="{A36BE471-22B9-449B-8C50-657E7F47B987}" dt="2020-03-22T20:55:33.941" v="931" actId="14100"/>
          <ac:graphicFrameMkLst>
            <pc:docMk/>
            <pc:sldMk cId="2417742516" sldId="727"/>
            <ac:graphicFrameMk id="6" creationId="{00000000-0000-0000-0000-000000000000}"/>
          </ac:graphicFrameMkLst>
        </pc:graphicFrameChg>
      </pc:sldChg>
      <pc:sldChg chg="add del">
        <pc:chgData name="Wittman, Barry" userId="bff186cd-6ce8-41ba-8e8c-e85cdef216de" providerId="ADAL" clId="{A36BE471-22B9-449B-8C50-657E7F47B987}" dt="2020-03-22T20:43:10.656" v="213" actId="2696"/>
        <pc:sldMkLst>
          <pc:docMk/>
          <pc:sldMk cId="4118197344" sldId="743"/>
        </pc:sldMkLst>
      </pc:sldChg>
      <pc:sldChg chg="add del">
        <pc:chgData name="Wittman, Barry" userId="bff186cd-6ce8-41ba-8e8c-e85cdef216de" providerId="ADAL" clId="{A36BE471-22B9-449B-8C50-657E7F47B987}" dt="2020-03-22T20:43:14.804" v="214" actId="2696"/>
        <pc:sldMkLst>
          <pc:docMk/>
          <pc:sldMk cId="1239624327" sldId="744"/>
        </pc:sldMkLst>
      </pc:sldChg>
      <pc:sldChg chg="modSp add">
        <pc:chgData name="Wittman, Barry" userId="bff186cd-6ce8-41ba-8e8c-e85cdef216de" providerId="ADAL" clId="{A36BE471-22B9-449B-8C50-657E7F47B987}" dt="2020-03-22T20:45:04.157" v="266"/>
        <pc:sldMkLst>
          <pc:docMk/>
          <pc:sldMk cId="1632298908" sldId="744"/>
        </pc:sldMkLst>
        <pc:spChg chg="mod">
          <ac:chgData name="Wittman, Barry" userId="bff186cd-6ce8-41ba-8e8c-e85cdef216de" providerId="ADAL" clId="{A36BE471-22B9-449B-8C50-657E7F47B987}" dt="2020-03-22T20:45:04.157" v="266"/>
          <ac:spMkLst>
            <pc:docMk/>
            <pc:sldMk cId="1632298908" sldId="744"/>
            <ac:spMk id="3" creationId="{00000000-0000-0000-0000-000000000000}"/>
          </ac:spMkLst>
        </pc:spChg>
      </pc:sldChg>
      <pc:sldChg chg="modSp add">
        <pc:chgData name="Wittman, Barry" userId="bff186cd-6ce8-41ba-8e8c-e85cdef216de" providerId="ADAL" clId="{A36BE471-22B9-449B-8C50-657E7F47B987}" dt="2020-03-22T20:45:04.157" v="266"/>
        <pc:sldMkLst>
          <pc:docMk/>
          <pc:sldMk cId="863075360" sldId="745"/>
        </pc:sldMkLst>
        <pc:spChg chg="mod">
          <ac:chgData name="Wittman, Barry" userId="bff186cd-6ce8-41ba-8e8c-e85cdef216de" providerId="ADAL" clId="{A36BE471-22B9-449B-8C50-657E7F47B987}" dt="2020-03-22T20:45:04.157" v="266"/>
          <ac:spMkLst>
            <pc:docMk/>
            <pc:sldMk cId="863075360" sldId="745"/>
            <ac:spMk id="3" creationId="{00000000-0000-0000-0000-000000000000}"/>
          </ac:spMkLst>
        </pc:spChg>
        <pc:picChg chg="mod">
          <ac:chgData name="Wittman, Barry" userId="bff186cd-6ce8-41ba-8e8c-e85cdef216de" providerId="ADAL" clId="{A36BE471-22B9-449B-8C50-657E7F47B987}" dt="2020-03-22T20:44:51.127" v="265" actId="1036"/>
          <ac:picMkLst>
            <pc:docMk/>
            <pc:sldMk cId="863075360" sldId="745"/>
            <ac:picMk id="1027" creationId="{00000000-0000-0000-0000-000000000000}"/>
          </ac:picMkLst>
        </pc:picChg>
      </pc:sldChg>
      <pc:sldChg chg="modSp add del">
        <pc:chgData name="Wittman, Barry" userId="bff186cd-6ce8-41ba-8e8c-e85cdef216de" providerId="ADAL" clId="{A36BE471-22B9-449B-8C50-657E7F47B987}" dt="2020-03-22T20:43:14.818" v="215" actId="2696"/>
        <pc:sldMkLst>
          <pc:docMk/>
          <pc:sldMk cId="1412073913" sldId="745"/>
        </pc:sldMkLst>
        <pc:spChg chg="mod">
          <ac:chgData name="Wittman, Barry" userId="bff186cd-6ce8-41ba-8e8c-e85cdef216de" providerId="ADAL" clId="{A36BE471-22B9-449B-8C50-657E7F47B987}" dt="2020-03-22T20:24:53.184" v="82" actId="27636"/>
          <ac:spMkLst>
            <pc:docMk/>
            <pc:sldMk cId="1412073913" sldId="745"/>
            <ac:spMk id="3" creationId="{00000000-0000-0000-0000-000000000000}"/>
          </ac:spMkLst>
        </pc:spChg>
      </pc:sldChg>
      <pc:sldChg chg="addSp delSp modSp add">
        <pc:chgData name="Wittman, Barry" userId="bff186cd-6ce8-41ba-8e8c-e85cdef216de" providerId="ADAL" clId="{A36BE471-22B9-449B-8C50-657E7F47B987}" dt="2020-03-22T20:38:43.547" v="190" actId="20577"/>
        <pc:sldMkLst>
          <pc:docMk/>
          <pc:sldMk cId="3210909659" sldId="746"/>
        </pc:sldMkLst>
        <pc:spChg chg="del">
          <ac:chgData name="Wittman, Barry" userId="bff186cd-6ce8-41ba-8e8c-e85cdef216de" providerId="ADAL" clId="{A36BE471-22B9-449B-8C50-657E7F47B987}" dt="2020-03-22T20:38:33.089" v="182"/>
          <ac:spMkLst>
            <pc:docMk/>
            <pc:sldMk cId="3210909659" sldId="746"/>
            <ac:spMk id="2" creationId="{EDF0035C-D4E6-4511-943A-44358D9D35DC}"/>
          </ac:spMkLst>
        </pc:spChg>
        <pc:spChg chg="del">
          <ac:chgData name="Wittman, Barry" userId="bff186cd-6ce8-41ba-8e8c-e85cdef216de" providerId="ADAL" clId="{A36BE471-22B9-449B-8C50-657E7F47B987}" dt="2020-03-22T20:38:33.089" v="182"/>
          <ac:spMkLst>
            <pc:docMk/>
            <pc:sldMk cId="3210909659" sldId="746"/>
            <ac:spMk id="3" creationId="{522778DE-8A7E-48C2-9607-56D696C048E8}"/>
          </ac:spMkLst>
        </pc:spChg>
        <pc:spChg chg="add mod">
          <ac:chgData name="Wittman, Barry" userId="bff186cd-6ce8-41ba-8e8c-e85cdef216de" providerId="ADAL" clId="{A36BE471-22B9-449B-8C50-657E7F47B987}" dt="2020-03-22T20:38:43.547" v="190" actId="20577"/>
          <ac:spMkLst>
            <pc:docMk/>
            <pc:sldMk cId="3210909659" sldId="746"/>
            <ac:spMk id="4" creationId="{4E029595-261C-458E-943E-A489C2F37C8F}"/>
          </ac:spMkLst>
        </pc:spChg>
        <pc:spChg chg="add mod">
          <ac:chgData name="Wittman, Barry" userId="bff186cd-6ce8-41ba-8e8c-e85cdef216de" providerId="ADAL" clId="{A36BE471-22B9-449B-8C50-657E7F47B987}" dt="2020-03-22T20:38:33.089" v="182"/>
          <ac:spMkLst>
            <pc:docMk/>
            <pc:sldMk cId="3210909659" sldId="746"/>
            <ac:spMk id="5" creationId="{E28ED8B3-5B87-4E50-B887-6C66ABC065CD}"/>
          </ac:spMkLst>
        </pc:spChg>
      </pc:sldChg>
    </pc:docChg>
  </pc:docChgLst>
  <pc:docChgLst>
    <pc:chgData name="Barry Wittman" userId="bff186cd-6ce8-41ba-8e8c-e85cdef216de" providerId="ADAL" clId="{E49F8417-7C90-45B5-91C4-55F3B5D6FF2F}"/>
    <pc:docChg chg="modSld">
      <pc:chgData name="Barry Wittman" userId="bff186cd-6ce8-41ba-8e8c-e85cdef216de" providerId="ADAL" clId="{E49F8417-7C90-45B5-91C4-55F3B5D6FF2F}" dt="2020-03-20T16:12:47.554" v="3" actId="20577"/>
      <pc:docMkLst>
        <pc:docMk/>
      </pc:docMkLst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89A7A2-9974-4311-B36B-C972B1EB98C4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 phldr="1"/>
      <dgm:spPr/>
    </dgm:pt>
    <dgm:pt modelId="{D008BB8F-F796-45AF-93CA-214BA42D8B8E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800" b="1">
              <a:solidFill>
                <a:schemeClr val="tx1"/>
              </a:solidFill>
            </a:rPr>
            <a:t>Application</a:t>
          </a:r>
          <a:endParaRPr lang="en-US" sz="1800" b="1" dirty="0">
            <a:solidFill>
              <a:schemeClr val="tx1"/>
            </a:solidFill>
          </a:endParaRPr>
        </a:p>
      </dgm:t>
    </dgm:pt>
    <dgm:pt modelId="{878109A0-F018-41F2-A7A5-7F5795EC413F}" type="parTrans" cxnId="{5963A3CB-3847-487F-B0B2-131781FC55E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A4A1363-FBD9-44F3-B417-51BEE7BB1D3F}" type="sibTrans" cxnId="{5963A3CB-3847-487F-B0B2-131781FC55E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5861F95-1576-4867-AF2B-67A5829D886A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b="1">
              <a:solidFill>
                <a:schemeClr val="tx1"/>
              </a:solidFill>
            </a:rPr>
            <a:t>Transport</a:t>
          </a:r>
          <a:endParaRPr lang="en-US" b="1" dirty="0">
            <a:solidFill>
              <a:schemeClr val="tx1"/>
            </a:solidFill>
          </a:endParaRPr>
        </a:p>
      </dgm:t>
    </dgm:pt>
    <dgm:pt modelId="{07A65465-FE73-428E-8E71-C78C4BAC0F06}" type="parTrans" cxnId="{64A20285-B568-4BB2-A485-9FE6C184DA3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02DA4B9-5041-4B61-A3F1-A8BD805AC5C4}" type="sibTrans" cxnId="{64A20285-B568-4BB2-A485-9FE6C184DA3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669D3C4-568D-4B82-B68D-6409FC5B1FCA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b="1">
              <a:solidFill>
                <a:schemeClr val="tx1"/>
              </a:solidFill>
            </a:rPr>
            <a:t>Physical</a:t>
          </a:r>
          <a:endParaRPr lang="en-US" b="1" dirty="0">
            <a:solidFill>
              <a:schemeClr val="tx1"/>
            </a:solidFill>
          </a:endParaRPr>
        </a:p>
      </dgm:t>
    </dgm:pt>
    <dgm:pt modelId="{7BEE567E-A1ED-482D-8A17-1EC849385188}" type="parTrans" cxnId="{6ACB9A76-66C1-4EB6-A285-2A0D401B9C8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F327127-C4C5-44A6-AD86-64FEE2F034CE}" type="sibTrans" cxnId="{6ACB9A76-66C1-4EB6-A285-2A0D401B9C8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EAC43AD-F552-4696-9132-B4636A9D2189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Presentation</a:t>
          </a:r>
        </a:p>
      </dgm:t>
    </dgm:pt>
    <dgm:pt modelId="{792CAD8A-D29A-4464-883A-EB29545925CF}" type="parTrans" cxnId="{95B8E5AF-0BC2-4AAB-B180-2F9FE642883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E038CC3-F83C-414B-9DCC-869B5C25001E}" type="sibTrans" cxnId="{95B8E5AF-0BC2-4AAB-B180-2F9FE642883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355DCE7-9723-45C4-B7AD-C5C36DA22D8C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b="1">
              <a:solidFill>
                <a:schemeClr val="tx1"/>
              </a:solidFill>
            </a:rPr>
            <a:t>Session</a:t>
          </a:r>
          <a:endParaRPr lang="en-US" b="1" dirty="0">
            <a:solidFill>
              <a:schemeClr val="tx1"/>
            </a:solidFill>
          </a:endParaRPr>
        </a:p>
      </dgm:t>
    </dgm:pt>
    <dgm:pt modelId="{B143AE30-0651-4DCD-BF89-7089BA6E939E}" type="parTrans" cxnId="{9B6C0F57-84CA-46AC-BACB-0ABD198FD67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9BF94EA-406E-4040-98CE-9EA085BE6613}" type="sibTrans" cxnId="{9B6C0F57-84CA-46AC-BACB-0ABD198FD67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A9AD704-66F0-4600-9476-6C902D1ABE36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b="1">
              <a:solidFill>
                <a:schemeClr val="tx1"/>
              </a:solidFill>
            </a:rPr>
            <a:t>Network</a:t>
          </a:r>
          <a:endParaRPr lang="en-US" b="1" dirty="0">
            <a:solidFill>
              <a:schemeClr val="tx1"/>
            </a:solidFill>
          </a:endParaRPr>
        </a:p>
      </dgm:t>
    </dgm:pt>
    <dgm:pt modelId="{5C560098-851C-4BAF-BB64-E77D24C05226}" type="parTrans" cxnId="{F9C1B905-1D27-4D12-B978-876C38C795B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F4830B5-5C6C-4C4F-89E5-124C11705F01}" type="sibTrans" cxnId="{F9C1B905-1D27-4D12-B978-876C38C795B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ED8ED57-04C4-48C6-B195-77DC86389BFB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b="1">
              <a:solidFill>
                <a:schemeClr val="tx1"/>
              </a:solidFill>
            </a:rPr>
            <a:t>Data Link</a:t>
          </a:r>
          <a:endParaRPr lang="en-US" b="1" dirty="0">
            <a:solidFill>
              <a:schemeClr val="tx1"/>
            </a:solidFill>
          </a:endParaRPr>
        </a:p>
      </dgm:t>
    </dgm:pt>
    <dgm:pt modelId="{991D0888-9CAE-41A4-B302-31D145118CFB}" type="parTrans" cxnId="{5FA42C2F-50DA-496B-965F-0CA59CDFDC5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3406EFD-D76E-4A33-BD6C-C65A14A1E11A}" type="sibTrans" cxnId="{5FA42C2F-50DA-496B-965F-0CA59CDFDC5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092B898-2A77-44D7-8734-882C3BF70B25}" type="pres">
      <dgm:prSet presAssocID="{A689A7A2-9974-4311-B36B-C972B1EB98C4}" presName="Name0" presStyleCnt="0">
        <dgm:presLayoutVars>
          <dgm:chMax val="7"/>
          <dgm:resizeHandles val="exact"/>
        </dgm:presLayoutVars>
      </dgm:prSet>
      <dgm:spPr/>
    </dgm:pt>
    <dgm:pt modelId="{8AF3273B-A52C-4378-9210-7A18A719A1A6}" type="pres">
      <dgm:prSet presAssocID="{A689A7A2-9974-4311-B36B-C972B1EB98C4}" presName="comp1" presStyleCnt="0"/>
      <dgm:spPr/>
    </dgm:pt>
    <dgm:pt modelId="{83537921-AE95-4C85-9653-F56F69EF3000}" type="pres">
      <dgm:prSet presAssocID="{A689A7A2-9974-4311-B36B-C972B1EB98C4}" presName="circle1" presStyleLbl="node1" presStyleIdx="0" presStyleCnt="7"/>
      <dgm:spPr/>
    </dgm:pt>
    <dgm:pt modelId="{3E365B9E-4C2E-497C-A148-EE88949225F6}" type="pres">
      <dgm:prSet presAssocID="{A689A7A2-9974-4311-B36B-C972B1EB98C4}" presName="c1text" presStyleLbl="node1" presStyleIdx="0" presStyleCnt="7">
        <dgm:presLayoutVars>
          <dgm:bulletEnabled val="1"/>
        </dgm:presLayoutVars>
      </dgm:prSet>
      <dgm:spPr/>
    </dgm:pt>
    <dgm:pt modelId="{1B55347A-D21F-450D-A0CF-B71445B3DA5D}" type="pres">
      <dgm:prSet presAssocID="{A689A7A2-9974-4311-B36B-C972B1EB98C4}" presName="comp2" presStyleCnt="0"/>
      <dgm:spPr/>
    </dgm:pt>
    <dgm:pt modelId="{5A4AC3AD-14B3-4F00-9D8C-E8EFA631FADB}" type="pres">
      <dgm:prSet presAssocID="{A689A7A2-9974-4311-B36B-C972B1EB98C4}" presName="circle2" presStyleLbl="node1" presStyleIdx="1" presStyleCnt="7"/>
      <dgm:spPr/>
    </dgm:pt>
    <dgm:pt modelId="{011AF61D-A291-4DD0-8337-9F1100B12037}" type="pres">
      <dgm:prSet presAssocID="{A689A7A2-9974-4311-B36B-C972B1EB98C4}" presName="c2text" presStyleLbl="node1" presStyleIdx="1" presStyleCnt="7">
        <dgm:presLayoutVars>
          <dgm:bulletEnabled val="1"/>
        </dgm:presLayoutVars>
      </dgm:prSet>
      <dgm:spPr/>
    </dgm:pt>
    <dgm:pt modelId="{2E73FC3C-AEE2-4E5A-9FBB-EC892278117A}" type="pres">
      <dgm:prSet presAssocID="{A689A7A2-9974-4311-B36B-C972B1EB98C4}" presName="comp3" presStyleCnt="0"/>
      <dgm:spPr/>
    </dgm:pt>
    <dgm:pt modelId="{D34ED098-2C7D-4FE3-A34E-6A8ECF1C1D2E}" type="pres">
      <dgm:prSet presAssocID="{A689A7A2-9974-4311-B36B-C972B1EB98C4}" presName="circle3" presStyleLbl="node1" presStyleIdx="2" presStyleCnt="7"/>
      <dgm:spPr/>
    </dgm:pt>
    <dgm:pt modelId="{E4B9F288-3D3A-4A1C-A1E2-E8836B839C55}" type="pres">
      <dgm:prSet presAssocID="{A689A7A2-9974-4311-B36B-C972B1EB98C4}" presName="c3text" presStyleLbl="node1" presStyleIdx="2" presStyleCnt="7">
        <dgm:presLayoutVars>
          <dgm:bulletEnabled val="1"/>
        </dgm:presLayoutVars>
      </dgm:prSet>
      <dgm:spPr/>
    </dgm:pt>
    <dgm:pt modelId="{A689B960-F4BB-403C-8083-2FBD9E11F96C}" type="pres">
      <dgm:prSet presAssocID="{A689A7A2-9974-4311-B36B-C972B1EB98C4}" presName="comp4" presStyleCnt="0"/>
      <dgm:spPr/>
    </dgm:pt>
    <dgm:pt modelId="{33EFA879-E67F-4B0D-BC5E-130344C90C84}" type="pres">
      <dgm:prSet presAssocID="{A689A7A2-9974-4311-B36B-C972B1EB98C4}" presName="circle4" presStyleLbl="node1" presStyleIdx="3" presStyleCnt="7"/>
      <dgm:spPr/>
    </dgm:pt>
    <dgm:pt modelId="{7B0EC00E-094D-47F9-8588-FBA97E7693C7}" type="pres">
      <dgm:prSet presAssocID="{A689A7A2-9974-4311-B36B-C972B1EB98C4}" presName="c4text" presStyleLbl="node1" presStyleIdx="3" presStyleCnt="7">
        <dgm:presLayoutVars>
          <dgm:bulletEnabled val="1"/>
        </dgm:presLayoutVars>
      </dgm:prSet>
      <dgm:spPr/>
    </dgm:pt>
    <dgm:pt modelId="{8CA7CA13-7011-48A6-9FF9-BA1C7EA87EE0}" type="pres">
      <dgm:prSet presAssocID="{A689A7A2-9974-4311-B36B-C972B1EB98C4}" presName="comp5" presStyleCnt="0"/>
      <dgm:spPr/>
    </dgm:pt>
    <dgm:pt modelId="{446224D2-FC22-45FC-84C4-AE2A835784FA}" type="pres">
      <dgm:prSet presAssocID="{A689A7A2-9974-4311-B36B-C972B1EB98C4}" presName="circle5" presStyleLbl="node1" presStyleIdx="4" presStyleCnt="7"/>
      <dgm:spPr/>
    </dgm:pt>
    <dgm:pt modelId="{83C61A98-2D57-476F-8B30-66F76575173C}" type="pres">
      <dgm:prSet presAssocID="{A689A7A2-9974-4311-B36B-C972B1EB98C4}" presName="c5text" presStyleLbl="node1" presStyleIdx="4" presStyleCnt="7">
        <dgm:presLayoutVars>
          <dgm:bulletEnabled val="1"/>
        </dgm:presLayoutVars>
      </dgm:prSet>
      <dgm:spPr/>
    </dgm:pt>
    <dgm:pt modelId="{681875D6-CFFA-4A86-8252-2ACB19FB57AB}" type="pres">
      <dgm:prSet presAssocID="{A689A7A2-9974-4311-B36B-C972B1EB98C4}" presName="comp6" presStyleCnt="0"/>
      <dgm:spPr/>
    </dgm:pt>
    <dgm:pt modelId="{580F1ED1-4F72-4C6F-A3E1-E8447B48B055}" type="pres">
      <dgm:prSet presAssocID="{A689A7A2-9974-4311-B36B-C972B1EB98C4}" presName="circle6" presStyleLbl="node1" presStyleIdx="5" presStyleCnt="7"/>
      <dgm:spPr/>
    </dgm:pt>
    <dgm:pt modelId="{D8773059-F9B1-4927-800F-2737CD49B2F4}" type="pres">
      <dgm:prSet presAssocID="{A689A7A2-9974-4311-B36B-C972B1EB98C4}" presName="c6text" presStyleLbl="node1" presStyleIdx="5" presStyleCnt="7">
        <dgm:presLayoutVars>
          <dgm:bulletEnabled val="1"/>
        </dgm:presLayoutVars>
      </dgm:prSet>
      <dgm:spPr/>
    </dgm:pt>
    <dgm:pt modelId="{7BFEDDAA-0D72-489F-85F5-19A3C4479AC7}" type="pres">
      <dgm:prSet presAssocID="{A689A7A2-9974-4311-B36B-C972B1EB98C4}" presName="comp7" presStyleCnt="0"/>
      <dgm:spPr/>
    </dgm:pt>
    <dgm:pt modelId="{DE79BB47-2A1E-4B63-AB59-651563E84107}" type="pres">
      <dgm:prSet presAssocID="{A689A7A2-9974-4311-B36B-C972B1EB98C4}" presName="circle7" presStyleLbl="node1" presStyleIdx="6" presStyleCnt="7"/>
      <dgm:spPr/>
    </dgm:pt>
    <dgm:pt modelId="{E6AAE8D9-704D-47CA-A74F-B57E9ED331C9}" type="pres">
      <dgm:prSet presAssocID="{A689A7A2-9974-4311-B36B-C972B1EB98C4}" presName="c7text" presStyleLbl="node1" presStyleIdx="6" presStyleCnt="7">
        <dgm:presLayoutVars>
          <dgm:bulletEnabled val="1"/>
        </dgm:presLayoutVars>
      </dgm:prSet>
      <dgm:spPr/>
    </dgm:pt>
  </dgm:ptLst>
  <dgm:cxnLst>
    <dgm:cxn modelId="{F9C1B905-1D27-4D12-B978-876C38C795BE}" srcId="{A689A7A2-9974-4311-B36B-C972B1EB98C4}" destId="{3A9AD704-66F0-4600-9476-6C902D1ABE36}" srcOrd="4" destOrd="0" parTransId="{5C560098-851C-4BAF-BB64-E77D24C05226}" sibTransId="{AF4830B5-5C6C-4C4F-89E5-124C11705F01}"/>
    <dgm:cxn modelId="{12A7DC1B-686E-460E-8E5B-4D6C983C6BAE}" type="presOf" srcId="{8EAC43AD-F552-4696-9132-B4636A9D2189}" destId="{5A4AC3AD-14B3-4F00-9D8C-E8EFA631FADB}" srcOrd="0" destOrd="0" presId="urn:microsoft.com/office/officeart/2005/8/layout/venn2"/>
    <dgm:cxn modelId="{5FA42C2F-50DA-496B-965F-0CA59CDFDC5D}" srcId="{A689A7A2-9974-4311-B36B-C972B1EB98C4}" destId="{AED8ED57-04C4-48C6-B195-77DC86389BFB}" srcOrd="5" destOrd="0" parTransId="{991D0888-9CAE-41A4-B302-31D145118CFB}" sibTransId="{93406EFD-D76E-4A33-BD6C-C65A14A1E11A}"/>
    <dgm:cxn modelId="{1C468830-A4E5-4688-A49D-A422A9261B80}" type="presOf" srcId="{2669D3C4-568D-4B82-B68D-6409FC5B1FCA}" destId="{DE79BB47-2A1E-4B63-AB59-651563E84107}" srcOrd="0" destOrd="0" presId="urn:microsoft.com/office/officeart/2005/8/layout/venn2"/>
    <dgm:cxn modelId="{0A987035-2D0F-4A30-B743-9176A06E215B}" type="presOf" srcId="{4355DCE7-9723-45C4-B7AD-C5C36DA22D8C}" destId="{D34ED098-2C7D-4FE3-A34E-6A8ECF1C1D2E}" srcOrd="0" destOrd="0" presId="urn:microsoft.com/office/officeart/2005/8/layout/venn2"/>
    <dgm:cxn modelId="{01CD155B-3750-41E2-8395-4EE5C20A1249}" type="presOf" srcId="{D008BB8F-F796-45AF-93CA-214BA42D8B8E}" destId="{3E365B9E-4C2E-497C-A148-EE88949225F6}" srcOrd="1" destOrd="0" presId="urn:microsoft.com/office/officeart/2005/8/layout/venn2"/>
    <dgm:cxn modelId="{B06D0863-757D-417D-ACEF-4FEE942D77CF}" type="presOf" srcId="{AED8ED57-04C4-48C6-B195-77DC86389BFB}" destId="{D8773059-F9B1-4927-800F-2737CD49B2F4}" srcOrd="1" destOrd="0" presId="urn:microsoft.com/office/officeart/2005/8/layout/venn2"/>
    <dgm:cxn modelId="{A9FA0B45-87CC-4F7F-B1FB-D71CE9AA4AA5}" type="presOf" srcId="{D008BB8F-F796-45AF-93CA-214BA42D8B8E}" destId="{83537921-AE95-4C85-9653-F56F69EF3000}" srcOrd="0" destOrd="0" presId="urn:microsoft.com/office/officeart/2005/8/layout/venn2"/>
    <dgm:cxn modelId="{7F8F1166-9E65-41A5-8C2B-6A2119AC4A0B}" type="presOf" srcId="{AED8ED57-04C4-48C6-B195-77DC86389BFB}" destId="{580F1ED1-4F72-4C6F-A3E1-E8447B48B055}" srcOrd="0" destOrd="0" presId="urn:microsoft.com/office/officeart/2005/8/layout/venn2"/>
    <dgm:cxn modelId="{196F8568-4E22-41C3-96C9-79C9AB28A3DE}" type="presOf" srcId="{25861F95-1576-4867-AF2B-67A5829D886A}" destId="{7B0EC00E-094D-47F9-8588-FBA97E7693C7}" srcOrd="1" destOrd="0" presId="urn:microsoft.com/office/officeart/2005/8/layout/venn2"/>
    <dgm:cxn modelId="{6ACB9A76-66C1-4EB6-A285-2A0D401B9C87}" srcId="{A689A7A2-9974-4311-B36B-C972B1EB98C4}" destId="{2669D3C4-568D-4B82-B68D-6409FC5B1FCA}" srcOrd="6" destOrd="0" parTransId="{7BEE567E-A1ED-482D-8A17-1EC849385188}" sibTransId="{AF327127-C4C5-44A6-AD86-64FEE2F034CE}"/>
    <dgm:cxn modelId="{9B6C0F57-84CA-46AC-BACB-0ABD198FD67F}" srcId="{A689A7A2-9974-4311-B36B-C972B1EB98C4}" destId="{4355DCE7-9723-45C4-B7AD-C5C36DA22D8C}" srcOrd="2" destOrd="0" parTransId="{B143AE30-0651-4DCD-BF89-7089BA6E939E}" sibTransId="{79BF94EA-406E-4040-98CE-9EA085BE6613}"/>
    <dgm:cxn modelId="{4A24207A-9DB4-4A1B-9190-02A497FDF31C}" type="presOf" srcId="{3A9AD704-66F0-4600-9476-6C902D1ABE36}" destId="{446224D2-FC22-45FC-84C4-AE2A835784FA}" srcOrd="0" destOrd="0" presId="urn:microsoft.com/office/officeart/2005/8/layout/venn2"/>
    <dgm:cxn modelId="{64A20285-B568-4BB2-A485-9FE6C184DA35}" srcId="{A689A7A2-9974-4311-B36B-C972B1EB98C4}" destId="{25861F95-1576-4867-AF2B-67A5829D886A}" srcOrd="3" destOrd="0" parTransId="{07A65465-FE73-428E-8E71-C78C4BAC0F06}" sibTransId="{E02DA4B9-5041-4B61-A3F1-A8BD805AC5C4}"/>
    <dgm:cxn modelId="{DD443988-E8AE-467E-BF14-975C4B0EEF53}" type="presOf" srcId="{3A9AD704-66F0-4600-9476-6C902D1ABE36}" destId="{83C61A98-2D57-476F-8B30-66F76575173C}" srcOrd="1" destOrd="0" presId="urn:microsoft.com/office/officeart/2005/8/layout/venn2"/>
    <dgm:cxn modelId="{EF27FB9E-F154-4E1D-B94C-167785525C0E}" type="presOf" srcId="{A689A7A2-9974-4311-B36B-C972B1EB98C4}" destId="{5092B898-2A77-44D7-8734-882C3BF70B25}" srcOrd="0" destOrd="0" presId="urn:microsoft.com/office/officeart/2005/8/layout/venn2"/>
    <dgm:cxn modelId="{FF286BAB-45CB-4962-8DCD-E86C1498089A}" type="presOf" srcId="{4355DCE7-9723-45C4-B7AD-C5C36DA22D8C}" destId="{E4B9F288-3D3A-4A1C-A1E2-E8836B839C55}" srcOrd="1" destOrd="0" presId="urn:microsoft.com/office/officeart/2005/8/layout/venn2"/>
    <dgm:cxn modelId="{95B8E5AF-0BC2-4AAB-B180-2F9FE6428834}" srcId="{A689A7A2-9974-4311-B36B-C972B1EB98C4}" destId="{8EAC43AD-F552-4696-9132-B4636A9D2189}" srcOrd="1" destOrd="0" parTransId="{792CAD8A-D29A-4464-883A-EB29545925CF}" sibTransId="{BE038CC3-F83C-414B-9DCC-869B5C25001E}"/>
    <dgm:cxn modelId="{225590B6-DCE6-473F-8ECE-75193DC9DB6C}" type="presOf" srcId="{8EAC43AD-F552-4696-9132-B4636A9D2189}" destId="{011AF61D-A291-4DD0-8337-9F1100B12037}" srcOrd="1" destOrd="0" presId="urn:microsoft.com/office/officeart/2005/8/layout/venn2"/>
    <dgm:cxn modelId="{5963A3CB-3847-487F-B0B2-131781FC55E3}" srcId="{A689A7A2-9974-4311-B36B-C972B1EB98C4}" destId="{D008BB8F-F796-45AF-93CA-214BA42D8B8E}" srcOrd="0" destOrd="0" parTransId="{878109A0-F018-41F2-A7A5-7F5795EC413F}" sibTransId="{7A4A1363-FBD9-44F3-B417-51BEE7BB1D3F}"/>
    <dgm:cxn modelId="{4E526ED2-B3EA-4232-B545-38A9DF31D1F1}" type="presOf" srcId="{2669D3C4-568D-4B82-B68D-6409FC5B1FCA}" destId="{E6AAE8D9-704D-47CA-A74F-B57E9ED331C9}" srcOrd="1" destOrd="0" presId="urn:microsoft.com/office/officeart/2005/8/layout/venn2"/>
    <dgm:cxn modelId="{C5B94FD3-EF24-4936-827F-EFDFAA06A8DF}" type="presOf" srcId="{25861F95-1576-4867-AF2B-67A5829D886A}" destId="{33EFA879-E67F-4B0D-BC5E-130344C90C84}" srcOrd="0" destOrd="0" presId="urn:microsoft.com/office/officeart/2005/8/layout/venn2"/>
    <dgm:cxn modelId="{49F6C076-2753-483D-A868-F985D376C9DB}" type="presParOf" srcId="{5092B898-2A77-44D7-8734-882C3BF70B25}" destId="{8AF3273B-A52C-4378-9210-7A18A719A1A6}" srcOrd="0" destOrd="0" presId="urn:microsoft.com/office/officeart/2005/8/layout/venn2"/>
    <dgm:cxn modelId="{FD6B95EB-63FA-49A4-8EC0-F569EB5CCC9C}" type="presParOf" srcId="{8AF3273B-A52C-4378-9210-7A18A719A1A6}" destId="{83537921-AE95-4C85-9653-F56F69EF3000}" srcOrd="0" destOrd="0" presId="urn:microsoft.com/office/officeart/2005/8/layout/venn2"/>
    <dgm:cxn modelId="{BACC5462-C693-4E23-8204-9398ADEAE346}" type="presParOf" srcId="{8AF3273B-A52C-4378-9210-7A18A719A1A6}" destId="{3E365B9E-4C2E-497C-A148-EE88949225F6}" srcOrd="1" destOrd="0" presId="urn:microsoft.com/office/officeart/2005/8/layout/venn2"/>
    <dgm:cxn modelId="{DDB71DB1-88B6-4447-ACE8-DC4D431A3FB7}" type="presParOf" srcId="{5092B898-2A77-44D7-8734-882C3BF70B25}" destId="{1B55347A-D21F-450D-A0CF-B71445B3DA5D}" srcOrd="1" destOrd="0" presId="urn:microsoft.com/office/officeart/2005/8/layout/venn2"/>
    <dgm:cxn modelId="{BBA35502-DE4B-4100-BD54-837D34C81132}" type="presParOf" srcId="{1B55347A-D21F-450D-A0CF-B71445B3DA5D}" destId="{5A4AC3AD-14B3-4F00-9D8C-E8EFA631FADB}" srcOrd="0" destOrd="0" presId="urn:microsoft.com/office/officeart/2005/8/layout/venn2"/>
    <dgm:cxn modelId="{D631C39B-18E6-473B-9B03-45B89B41C22B}" type="presParOf" srcId="{1B55347A-D21F-450D-A0CF-B71445B3DA5D}" destId="{011AF61D-A291-4DD0-8337-9F1100B12037}" srcOrd="1" destOrd="0" presId="urn:microsoft.com/office/officeart/2005/8/layout/venn2"/>
    <dgm:cxn modelId="{C56BE4A4-45FE-44AD-B528-2B00EC6FC428}" type="presParOf" srcId="{5092B898-2A77-44D7-8734-882C3BF70B25}" destId="{2E73FC3C-AEE2-4E5A-9FBB-EC892278117A}" srcOrd="2" destOrd="0" presId="urn:microsoft.com/office/officeart/2005/8/layout/venn2"/>
    <dgm:cxn modelId="{3C2094C1-57E3-4016-8D69-A47D36767006}" type="presParOf" srcId="{2E73FC3C-AEE2-4E5A-9FBB-EC892278117A}" destId="{D34ED098-2C7D-4FE3-A34E-6A8ECF1C1D2E}" srcOrd="0" destOrd="0" presId="urn:microsoft.com/office/officeart/2005/8/layout/venn2"/>
    <dgm:cxn modelId="{6C72C873-FF25-4203-91C8-D9EB5E131431}" type="presParOf" srcId="{2E73FC3C-AEE2-4E5A-9FBB-EC892278117A}" destId="{E4B9F288-3D3A-4A1C-A1E2-E8836B839C55}" srcOrd="1" destOrd="0" presId="urn:microsoft.com/office/officeart/2005/8/layout/venn2"/>
    <dgm:cxn modelId="{2E717FDF-B6D8-49FB-AB36-0672089236A0}" type="presParOf" srcId="{5092B898-2A77-44D7-8734-882C3BF70B25}" destId="{A689B960-F4BB-403C-8083-2FBD9E11F96C}" srcOrd="3" destOrd="0" presId="urn:microsoft.com/office/officeart/2005/8/layout/venn2"/>
    <dgm:cxn modelId="{63F332D0-712E-4E6F-A165-CE0014329B3C}" type="presParOf" srcId="{A689B960-F4BB-403C-8083-2FBD9E11F96C}" destId="{33EFA879-E67F-4B0D-BC5E-130344C90C84}" srcOrd="0" destOrd="0" presId="urn:microsoft.com/office/officeart/2005/8/layout/venn2"/>
    <dgm:cxn modelId="{2C534319-4A04-4C35-AB0C-1DA1CBC7A990}" type="presParOf" srcId="{A689B960-F4BB-403C-8083-2FBD9E11F96C}" destId="{7B0EC00E-094D-47F9-8588-FBA97E7693C7}" srcOrd="1" destOrd="0" presId="urn:microsoft.com/office/officeart/2005/8/layout/venn2"/>
    <dgm:cxn modelId="{DF751209-176B-4513-A3EA-4DE3D974A634}" type="presParOf" srcId="{5092B898-2A77-44D7-8734-882C3BF70B25}" destId="{8CA7CA13-7011-48A6-9FF9-BA1C7EA87EE0}" srcOrd="4" destOrd="0" presId="urn:microsoft.com/office/officeart/2005/8/layout/venn2"/>
    <dgm:cxn modelId="{6557919B-46E4-4D0F-AE8A-96ED157C49A8}" type="presParOf" srcId="{8CA7CA13-7011-48A6-9FF9-BA1C7EA87EE0}" destId="{446224D2-FC22-45FC-84C4-AE2A835784FA}" srcOrd="0" destOrd="0" presId="urn:microsoft.com/office/officeart/2005/8/layout/venn2"/>
    <dgm:cxn modelId="{F4CD8ED7-FC3B-450C-8FD2-0A7A101AD1C2}" type="presParOf" srcId="{8CA7CA13-7011-48A6-9FF9-BA1C7EA87EE0}" destId="{83C61A98-2D57-476F-8B30-66F76575173C}" srcOrd="1" destOrd="0" presId="urn:microsoft.com/office/officeart/2005/8/layout/venn2"/>
    <dgm:cxn modelId="{426D763C-1663-4069-AD23-DC2AB54B8976}" type="presParOf" srcId="{5092B898-2A77-44D7-8734-882C3BF70B25}" destId="{681875D6-CFFA-4A86-8252-2ACB19FB57AB}" srcOrd="5" destOrd="0" presId="urn:microsoft.com/office/officeart/2005/8/layout/venn2"/>
    <dgm:cxn modelId="{31D68DC5-6A62-4B64-8B02-E14AAD0D9009}" type="presParOf" srcId="{681875D6-CFFA-4A86-8252-2ACB19FB57AB}" destId="{580F1ED1-4F72-4C6F-A3E1-E8447B48B055}" srcOrd="0" destOrd="0" presId="urn:microsoft.com/office/officeart/2005/8/layout/venn2"/>
    <dgm:cxn modelId="{7618BD74-6BDE-4C8A-BA40-37CA7F259B66}" type="presParOf" srcId="{681875D6-CFFA-4A86-8252-2ACB19FB57AB}" destId="{D8773059-F9B1-4927-800F-2737CD49B2F4}" srcOrd="1" destOrd="0" presId="urn:microsoft.com/office/officeart/2005/8/layout/venn2"/>
    <dgm:cxn modelId="{1EAC59CE-D1F9-4C3C-819D-7A627942B49A}" type="presParOf" srcId="{5092B898-2A77-44D7-8734-882C3BF70B25}" destId="{7BFEDDAA-0D72-489F-85F5-19A3C4479AC7}" srcOrd="6" destOrd="0" presId="urn:microsoft.com/office/officeart/2005/8/layout/venn2"/>
    <dgm:cxn modelId="{0F489450-3D3A-4541-AC39-944DD136366D}" type="presParOf" srcId="{7BFEDDAA-0D72-489F-85F5-19A3C4479AC7}" destId="{DE79BB47-2A1E-4B63-AB59-651563E84107}" srcOrd="0" destOrd="0" presId="urn:microsoft.com/office/officeart/2005/8/layout/venn2"/>
    <dgm:cxn modelId="{7A452F5F-4613-4E09-9244-5197610D65A6}" type="presParOf" srcId="{7BFEDDAA-0D72-489F-85F5-19A3C4479AC7}" destId="{E6AAE8D9-704D-47CA-A74F-B57E9ED331C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37921-AE95-4C85-9653-F56F69EF3000}">
      <dsp:nvSpPr>
        <dsp:cNvPr id="0" name=""/>
        <dsp:cNvSpPr/>
      </dsp:nvSpPr>
      <dsp:spPr>
        <a:xfrm>
          <a:off x="685799" y="0"/>
          <a:ext cx="6858000" cy="685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tx1"/>
              </a:solidFill>
            </a:rPr>
            <a:t>Application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2828924" y="342900"/>
        <a:ext cx="2571750" cy="685800"/>
      </dsp:txXfrm>
    </dsp:sp>
    <dsp:sp modelId="{5A4AC3AD-14B3-4F00-9D8C-E8EFA631FADB}">
      <dsp:nvSpPr>
        <dsp:cNvPr id="0" name=""/>
        <dsp:cNvSpPr/>
      </dsp:nvSpPr>
      <dsp:spPr>
        <a:xfrm>
          <a:off x="1200149" y="1028699"/>
          <a:ext cx="5829300" cy="5829300"/>
        </a:xfrm>
        <a:prstGeom prst="ellipse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Presentation</a:t>
          </a:r>
        </a:p>
      </dsp:txBody>
      <dsp:txXfrm>
        <a:off x="2857857" y="1363884"/>
        <a:ext cx="2513885" cy="670369"/>
      </dsp:txXfrm>
    </dsp:sp>
    <dsp:sp modelId="{D34ED098-2C7D-4FE3-A34E-6A8ECF1C1D2E}">
      <dsp:nvSpPr>
        <dsp:cNvPr id="0" name=""/>
        <dsp:cNvSpPr/>
      </dsp:nvSpPr>
      <dsp:spPr>
        <a:xfrm>
          <a:off x="1714499" y="2057399"/>
          <a:ext cx="4800600" cy="4800600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tx1"/>
              </a:solidFill>
            </a:rPr>
            <a:t>Session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2872644" y="2388641"/>
        <a:ext cx="2484310" cy="662482"/>
      </dsp:txXfrm>
    </dsp:sp>
    <dsp:sp modelId="{33EFA879-E67F-4B0D-BC5E-130344C90C84}">
      <dsp:nvSpPr>
        <dsp:cNvPr id="0" name=""/>
        <dsp:cNvSpPr/>
      </dsp:nvSpPr>
      <dsp:spPr>
        <a:xfrm>
          <a:off x="2228849" y="3086099"/>
          <a:ext cx="3771900" cy="3771900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tx1"/>
              </a:solidFill>
            </a:rPr>
            <a:t>Transport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3096386" y="3425571"/>
        <a:ext cx="2036826" cy="678942"/>
      </dsp:txXfrm>
    </dsp:sp>
    <dsp:sp modelId="{446224D2-FC22-45FC-84C4-AE2A835784FA}">
      <dsp:nvSpPr>
        <dsp:cNvPr id="0" name=""/>
        <dsp:cNvSpPr/>
      </dsp:nvSpPr>
      <dsp:spPr>
        <a:xfrm>
          <a:off x="2743199" y="4114800"/>
          <a:ext cx="2743200" cy="2743200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tx1"/>
              </a:solidFill>
            </a:rPr>
            <a:t>Network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3223259" y="4457700"/>
        <a:ext cx="1783080" cy="685800"/>
      </dsp:txXfrm>
    </dsp:sp>
    <dsp:sp modelId="{580F1ED1-4F72-4C6F-A3E1-E8447B48B055}">
      <dsp:nvSpPr>
        <dsp:cNvPr id="0" name=""/>
        <dsp:cNvSpPr/>
      </dsp:nvSpPr>
      <dsp:spPr>
        <a:xfrm>
          <a:off x="3257550" y="5143500"/>
          <a:ext cx="1714500" cy="1714500"/>
        </a:xfrm>
        <a:prstGeom prst="ellipse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tx1"/>
              </a:solidFill>
            </a:rPr>
            <a:t>Data Link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3531870" y="5399817"/>
        <a:ext cx="1165860" cy="413194"/>
      </dsp:txXfrm>
    </dsp:sp>
    <dsp:sp modelId="{DE79BB47-2A1E-4B63-AB59-651563E84107}">
      <dsp:nvSpPr>
        <dsp:cNvPr id="0" name=""/>
        <dsp:cNvSpPr/>
      </dsp:nvSpPr>
      <dsp:spPr>
        <a:xfrm>
          <a:off x="3600450" y="5829300"/>
          <a:ext cx="1028700" cy="1028700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tx1"/>
              </a:solidFill>
            </a:rPr>
            <a:t>Physical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3751099" y="6086475"/>
        <a:ext cx="727400" cy="514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FE8EF-7E1D-4CC2-BD9F-B1936C0AC818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68796-915B-4F4F-972A-93A5DBC278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85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8A57E976-8075-4937-B12C-3CC32E54B430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A57E976-8075-4937-B12C-3CC32E54B430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 2000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10 - Monday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Here's some code that reads in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Troll</a:t>
            </a:r>
            <a:r>
              <a:rPr lang="en-US" dirty="0"/>
              <a:t> objects we serialized in the previous example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D072FDA-954B-4E9D-A774-F382D0F4619A}"/>
              </a:ext>
            </a:extLst>
          </p:cNvPr>
          <p:cNvSpPr txBox="1">
            <a:spLocks/>
          </p:cNvSpPr>
          <p:nvPr/>
        </p:nvSpPr>
        <p:spPr>
          <a:xfrm>
            <a:off x="609600" y="2895600"/>
            <a:ext cx="10972800" cy="373075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Troll tom =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Troll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bert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ObjectInputStream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in =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in =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ObjectInputStream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FileInputStream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"trolls.dat"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  tom = (Troll)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in.readObject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bert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(Troll)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in.readObject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catch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IOException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e)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"Deserialization failed."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finally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{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in.close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(); }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catch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(Exception e){} }</a:t>
            </a:r>
          </a:p>
        </p:txBody>
      </p:sp>
    </p:spTree>
    <p:extLst>
      <p:ext uri="{BB962C8B-B14F-4D97-AF65-F5344CB8AC3E}">
        <p14:creationId xmlns:p14="http://schemas.microsoft.com/office/powerpoint/2010/main" val="167670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Serialization allows you to read or write objects (even complex objects) or arrays of objects in a single line of code</a:t>
            </a:r>
          </a:p>
          <a:p>
            <a:r>
              <a:rPr lang="en-US" dirty="0"/>
              <a:t>It's an impressive achievement of Java</a:t>
            </a:r>
          </a:p>
          <a:p>
            <a:r>
              <a:rPr lang="en-US" dirty="0"/>
              <a:t>To make your own classes serializable, all you have to do is mark them with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Serializable</a:t>
            </a:r>
            <a:r>
              <a:rPr lang="en-US" dirty="0"/>
              <a:t> interface</a:t>
            </a:r>
          </a:p>
          <a:p>
            <a:pPr lvl="1"/>
            <a:r>
              <a:rPr lang="en-US" dirty="0"/>
              <a:t>An interface with no methods!</a:t>
            </a:r>
          </a:p>
          <a:p>
            <a:r>
              <a:rPr lang="en-US" dirty="0"/>
              <a:t>It more or less works like magic!</a:t>
            </a:r>
          </a:p>
        </p:txBody>
      </p:sp>
    </p:spTree>
    <p:extLst>
      <p:ext uri="{BB962C8B-B14F-4D97-AF65-F5344CB8AC3E}">
        <p14:creationId xmlns:p14="http://schemas.microsoft.com/office/powerpoint/2010/main" val="272256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objects are not serializable, but they are comparatively rare</a:t>
            </a:r>
          </a:p>
          <a:p>
            <a:r>
              <a:rPr lang="en-US" dirty="0"/>
              <a:t>An example is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Thread</a:t>
            </a:r>
            <a:r>
              <a:rPr lang="en-US" dirty="0"/>
              <a:t> class, which encapsulates the state of a currently running thread…so how could you store it on disk?</a:t>
            </a:r>
          </a:p>
          <a:p>
            <a:r>
              <a:rPr lang="en-US" dirty="0"/>
              <a:t>Serialization does have storage overhead needed to keep track of the size of arrays and type information about classes</a:t>
            </a:r>
          </a:p>
          <a:p>
            <a:pPr lvl="1"/>
            <a:r>
              <a:rPr lang="en-US" dirty="0"/>
              <a:t>You might be able to use less space if you stored the data directly</a:t>
            </a:r>
          </a:p>
        </p:txBody>
      </p:sp>
    </p:spTree>
    <p:extLst>
      <p:ext uri="{BB962C8B-B14F-4D97-AF65-F5344CB8AC3E}">
        <p14:creationId xmlns:p14="http://schemas.microsoft.com/office/powerpoint/2010/main" val="421130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ugly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you forget to mark one of your classes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Serializable</a:t>
            </a:r>
            <a:r>
              <a:rPr lang="en-US" dirty="0"/>
              <a:t>, it will crash your code when you try to write it out, even indirectly</a:t>
            </a:r>
          </a:p>
          <a:p>
            <a:r>
              <a:rPr lang="en-US" dirty="0"/>
              <a:t>If you serialize objects to a file but later change the class, adding or removing members or methods, you will no longer be able to read those objects back from the file</a:t>
            </a:r>
          </a:p>
          <a:p>
            <a:r>
              <a:rPr lang="en-US" dirty="0"/>
              <a:t>Their data in the file will no longer match what the class is supposed to look like</a:t>
            </a:r>
          </a:p>
          <a:p>
            <a:r>
              <a:rPr lang="en-US" dirty="0"/>
              <a:t>This problem can happen with different versions of the same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62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029595-261C-458E-943E-A489C2F37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8ED8B3-5B87-4E50-B887-6C66ABC065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09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25296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the Internet?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network of hardware and software systems that connects many of the world's computers</a:t>
            </a:r>
          </a:p>
          <a:p>
            <a:r>
              <a:rPr lang="en-US" dirty="0"/>
              <a:t>Typically, people say the Internet and capitalize the "I" because there is only one</a:t>
            </a:r>
          </a:p>
          <a:p>
            <a:pPr lvl="1"/>
            <a:r>
              <a:rPr lang="en-US" dirty="0"/>
              <a:t>Until we meet aliens</a:t>
            </a:r>
          </a:p>
          <a:p>
            <a:pPr lvl="1"/>
            <a:r>
              <a:rPr lang="en-US" dirty="0"/>
              <a:t>Or decide to break off from the rest of the world</a:t>
            </a:r>
          </a:p>
          <a:p>
            <a:r>
              <a:rPr lang="en-US" dirty="0"/>
              <a:t>The  World Wide Web is the part of the Internet that is concerned with webpages</a:t>
            </a:r>
          </a:p>
          <a:p>
            <a:r>
              <a:rPr lang="en-US" dirty="0"/>
              <a:t>The Internet also includes:</a:t>
            </a:r>
          </a:p>
          <a:p>
            <a:pPr lvl="1"/>
            <a:r>
              <a:rPr lang="en-US" dirty="0"/>
              <a:t>FTP</a:t>
            </a:r>
          </a:p>
          <a:p>
            <a:pPr lvl="1"/>
            <a:r>
              <a:rPr lang="en-US" dirty="0"/>
              <a:t>VOIP</a:t>
            </a:r>
          </a:p>
          <a:p>
            <a:pPr lvl="1"/>
            <a:r>
              <a:rPr lang="en-US" dirty="0" err="1"/>
              <a:t>Bittorrent</a:t>
            </a:r>
            <a:endParaRPr lang="en-US" dirty="0"/>
          </a:p>
          <a:p>
            <a:pPr lvl="1"/>
            <a:r>
              <a:rPr lang="en-US" dirty="0"/>
              <a:t>Multiplayer video games</a:t>
            </a:r>
          </a:p>
          <a:p>
            <a:pPr lvl="1"/>
            <a:r>
              <a:rPr lang="en-US" dirty="0"/>
              <a:t>Much, much more…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12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>
            <a:stCxn id="7" idx="7"/>
            <a:endCxn id="5" idx="2"/>
          </p:cNvCxnSpPr>
          <p:nvPr/>
        </p:nvCxnSpPr>
        <p:spPr>
          <a:xfrm rot="5400000" flipH="1" flipV="1">
            <a:off x="4763854" y="4591050"/>
            <a:ext cx="551096" cy="1503596"/>
          </a:xfrm>
          <a:prstGeom prst="straightConnector1">
            <a:avLst/>
          </a:prstGeom>
          <a:ln w="38100" cmpd="sng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6"/>
            <a:endCxn id="6" idx="1"/>
          </p:cNvCxnSpPr>
          <p:nvPr/>
        </p:nvCxnSpPr>
        <p:spPr>
          <a:xfrm>
            <a:off x="6172200" y="5067300"/>
            <a:ext cx="1427396" cy="474896"/>
          </a:xfrm>
          <a:prstGeom prst="straightConnector1">
            <a:avLst/>
          </a:prstGeom>
          <a:ln w="38100" cmpd="sng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5"/>
            <a:endCxn id="8" idx="2"/>
          </p:cNvCxnSpPr>
          <p:nvPr/>
        </p:nvCxnSpPr>
        <p:spPr>
          <a:xfrm rot="16200000" flipH="1">
            <a:off x="4801954" y="5373454"/>
            <a:ext cx="474896" cy="1503596"/>
          </a:xfrm>
          <a:prstGeom prst="straightConnector1">
            <a:avLst/>
          </a:prstGeom>
          <a:ln w="38100" cmpd="sng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6"/>
            <a:endCxn id="6" idx="3"/>
          </p:cNvCxnSpPr>
          <p:nvPr/>
        </p:nvCxnSpPr>
        <p:spPr>
          <a:xfrm flipV="1">
            <a:off x="6172200" y="5811604"/>
            <a:ext cx="1427396" cy="551096"/>
          </a:xfrm>
          <a:prstGeom prst="straightConnector1">
            <a:avLst/>
          </a:prstGeom>
          <a:ln w="38100" cmpd="sng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Packet switched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Internet is a packet switched system</a:t>
            </a:r>
          </a:p>
          <a:p>
            <a:r>
              <a:rPr lang="en-US" dirty="0"/>
              <a:t>Individual pieces of data (called packets) are sent on the network</a:t>
            </a:r>
          </a:p>
          <a:p>
            <a:pPr lvl="1"/>
            <a:r>
              <a:rPr lang="en-US" dirty="0"/>
              <a:t>Each packet knows where it is going</a:t>
            </a:r>
          </a:p>
          <a:p>
            <a:pPr lvl="1"/>
            <a:r>
              <a:rPr lang="en-US" dirty="0"/>
              <a:t>A collection of packets going from point </a:t>
            </a:r>
            <a:r>
              <a:rPr lang="en-US" b="1" dirty="0">
                <a:solidFill>
                  <a:schemeClr val="accent2"/>
                </a:solidFill>
              </a:rPr>
              <a:t>A</a:t>
            </a:r>
            <a:r>
              <a:rPr lang="en-US" dirty="0"/>
              <a:t> to point </a:t>
            </a:r>
            <a:r>
              <a:rPr lang="en-US" b="1" dirty="0">
                <a:solidFill>
                  <a:schemeClr val="accent1"/>
                </a:solidFill>
              </a:rPr>
              <a:t>B</a:t>
            </a:r>
            <a:r>
              <a:rPr lang="en-US" dirty="0"/>
              <a:t> might not all travel the same route</a:t>
            </a:r>
          </a:p>
        </p:txBody>
      </p:sp>
      <p:sp>
        <p:nvSpPr>
          <p:cNvPr id="5" name="Oval 4"/>
          <p:cNvSpPr/>
          <p:nvPr/>
        </p:nvSpPr>
        <p:spPr>
          <a:xfrm>
            <a:off x="5791200" y="4876800"/>
            <a:ext cx="381000" cy="381000"/>
          </a:xfrm>
          <a:prstGeom prst="ellipse">
            <a:avLst/>
          </a:prstGeom>
          <a:ln w="38100" cmpd="sng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7543800" y="5486400"/>
            <a:ext cx="381000" cy="381000"/>
          </a:xfrm>
          <a:prstGeom prst="ellipse">
            <a:avLst/>
          </a:prstGeom>
          <a:ln w="381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3962400" y="5562600"/>
            <a:ext cx="381000" cy="381000"/>
          </a:xfrm>
          <a:prstGeom prst="ellipse">
            <a:avLst/>
          </a:prstGeom>
          <a:ln w="38100" cmpd="sng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5791200" y="6172200"/>
            <a:ext cx="381000" cy="381000"/>
          </a:xfrm>
          <a:prstGeom prst="ellipse">
            <a:avLst/>
          </a:prstGeom>
          <a:ln w="38100" cmpd="sng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86200" y="5562600"/>
            <a:ext cx="533400" cy="304800"/>
          </a:xfrm>
          <a:prstGeom prst="rect">
            <a:avLst/>
          </a:prstGeom>
          <a:ln w="38100" cmpd="sng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86200" y="5638800"/>
            <a:ext cx="533400" cy="304800"/>
          </a:xfrm>
          <a:prstGeom prst="rect">
            <a:avLst/>
          </a:prstGeom>
          <a:ln w="38100" cmpd="sng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51619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14519 -0.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19 -0.1 L 0.30313 -0.008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1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7869E-17 -7.40741E-7 L 0.14688 0.0944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88 0.09445 L 0.30938 -0.016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>
            <a:stCxn id="6" idx="6"/>
            <a:endCxn id="4" idx="2"/>
          </p:cNvCxnSpPr>
          <p:nvPr/>
        </p:nvCxnSpPr>
        <p:spPr>
          <a:xfrm>
            <a:off x="4343400" y="5905500"/>
            <a:ext cx="1447800" cy="1588"/>
          </a:xfrm>
          <a:prstGeom prst="straightConnector1">
            <a:avLst/>
          </a:prstGeom>
          <a:ln w="38100" cmpd="sng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6"/>
            <a:endCxn id="5" idx="2"/>
          </p:cNvCxnSpPr>
          <p:nvPr/>
        </p:nvCxnSpPr>
        <p:spPr>
          <a:xfrm>
            <a:off x="6172200" y="5905500"/>
            <a:ext cx="1371600" cy="1588"/>
          </a:xfrm>
          <a:prstGeom prst="straightConnector1">
            <a:avLst/>
          </a:prstGeom>
          <a:ln w="38100" cmpd="sng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Circuit switched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Traditionally, phone lines have been circuit switched</a:t>
            </a:r>
          </a:p>
          <a:p>
            <a:r>
              <a:rPr lang="en-US"/>
              <a:t>A specific circuit is set up for a specific communication</a:t>
            </a:r>
          </a:p>
          <a:p>
            <a:r>
              <a:rPr lang="en-US"/>
              <a:t>Operators used to do this by hand</a:t>
            </a:r>
          </a:p>
          <a:p>
            <a:r>
              <a:rPr lang="en-US"/>
              <a:t>Now it is done automatically</a:t>
            </a:r>
          </a:p>
          <a:p>
            <a:r>
              <a:rPr lang="en-US"/>
              <a:t>Only one path for data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791200" y="5715000"/>
            <a:ext cx="381000" cy="381000"/>
          </a:xfrm>
          <a:prstGeom prst="ellipse">
            <a:avLst/>
          </a:prstGeom>
          <a:ln w="38100" cmpd="sng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5" name="Oval 4"/>
          <p:cNvSpPr/>
          <p:nvPr/>
        </p:nvSpPr>
        <p:spPr>
          <a:xfrm>
            <a:off x="7543800" y="5715000"/>
            <a:ext cx="381000" cy="381000"/>
          </a:xfrm>
          <a:prstGeom prst="ellipse">
            <a:avLst/>
          </a:prstGeom>
          <a:ln w="381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6" name="Oval 5"/>
          <p:cNvSpPr/>
          <p:nvPr/>
        </p:nvSpPr>
        <p:spPr>
          <a:xfrm>
            <a:off x="3962400" y="5715000"/>
            <a:ext cx="381000" cy="381000"/>
          </a:xfrm>
          <a:prstGeom prst="ellipse">
            <a:avLst/>
          </a:prstGeom>
          <a:ln w="38100" cmpd="sng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86200" y="5791200"/>
            <a:ext cx="533400" cy="304800"/>
          </a:xfrm>
          <a:prstGeom prst="rect">
            <a:avLst/>
          </a:prstGeom>
          <a:ln w="38100" cmpd="sng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0638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29688 3.33333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1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Circuit vs. packet switching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6477000" cy="4625609"/>
          </a:xfrm>
        </p:spPr>
        <p:txBody>
          <a:bodyPr/>
          <a:lstStyle/>
          <a:p>
            <a:r>
              <a:rPr lang="en-US" dirty="0"/>
              <a:t>Which one is faster?</a:t>
            </a:r>
          </a:p>
          <a:p>
            <a:pPr lvl="1"/>
            <a:r>
              <a:rPr lang="en-US" dirty="0"/>
              <a:t>Circuit switching</a:t>
            </a:r>
          </a:p>
          <a:p>
            <a:r>
              <a:rPr lang="en-US" dirty="0"/>
              <a:t>Which one is more predictable?</a:t>
            </a:r>
          </a:p>
          <a:p>
            <a:pPr lvl="1"/>
            <a:r>
              <a:rPr lang="en-US" dirty="0"/>
              <a:t>Circuit switching</a:t>
            </a:r>
          </a:p>
          <a:p>
            <a:r>
              <a:rPr lang="en-US" dirty="0"/>
              <a:t>So, why is the Internet packet switched?</a:t>
            </a:r>
          </a:p>
          <a:p>
            <a:pPr lvl="1"/>
            <a:r>
              <a:rPr lang="en-US" dirty="0"/>
              <a:t>More adaptable</a:t>
            </a:r>
          </a:p>
        </p:txBody>
      </p:sp>
      <p:pic>
        <p:nvPicPr>
          <p:cNvPr id="4" name="Picture 2" descr="http://wme.cs.kent.edu/kimpton/img/opera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2206752"/>
            <a:ext cx="4371786" cy="3772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7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did we talk about last time?</a:t>
            </a:r>
          </a:p>
          <a:p>
            <a:r>
              <a:rPr lang="en-US" dirty="0"/>
              <a:t>Reading and writing binary files</a:t>
            </a:r>
          </a:p>
          <a:p>
            <a:r>
              <a:rPr lang="en-US" dirty="0"/>
              <a:t>Serialization</a:t>
            </a:r>
          </a:p>
        </p:txBody>
      </p:sp>
    </p:spTree>
    <p:extLst>
      <p:ext uri="{BB962C8B-B14F-4D97-AF65-F5344CB8AC3E}">
        <p14:creationId xmlns:p14="http://schemas.microsoft.com/office/powerpoint/2010/main" val="179450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828800"/>
            <a:ext cx="4762500" cy="363855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Birth of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5867400" cy="4625609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 Advanced Research Projects Agency was created in 1958 to respond to the Russians launching Sputnik</a:t>
            </a:r>
          </a:p>
          <a:p>
            <a:r>
              <a:rPr lang="en-US" dirty="0">
                <a:solidFill>
                  <a:schemeClr val="bg1"/>
                </a:solidFill>
              </a:rPr>
              <a:t>The ARPANET connected its first two major nodes over 10 years later</a:t>
            </a:r>
          </a:p>
          <a:p>
            <a:r>
              <a:rPr lang="en-US" dirty="0">
                <a:solidFill>
                  <a:schemeClr val="bg1"/>
                </a:solidFill>
              </a:rPr>
              <a:t>Packet switching was used so that the network could still communicate after a nuclear strike</a:t>
            </a:r>
          </a:p>
        </p:txBody>
      </p:sp>
    </p:spTree>
    <p:extLst>
      <p:ext uri="{BB962C8B-B14F-4D97-AF65-F5344CB8AC3E}">
        <p14:creationId xmlns:p14="http://schemas.microsoft.com/office/powerpoint/2010/main" val="327398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Computers on the Internet have addresses, not names</a:t>
            </a:r>
          </a:p>
          <a:p>
            <a:r>
              <a:rPr lang="en-US" b="1" dirty="0"/>
              <a:t>Google.com</a:t>
            </a:r>
            <a:r>
              <a:rPr lang="en-US" dirty="0"/>
              <a:t> is actually [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74.125.67.100</a:t>
            </a:r>
            <a:r>
              <a:rPr lang="en-US" dirty="0"/>
              <a:t>]</a:t>
            </a:r>
          </a:p>
          <a:p>
            <a:r>
              <a:rPr lang="en-US" b="1" dirty="0"/>
              <a:t>Google.com</a:t>
            </a:r>
            <a:r>
              <a:rPr lang="en-US" dirty="0"/>
              <a:t> is called a </a:t>
            </a:r>
            <a:r>
              <a:rPr lang="en-US" b="1" dirty="0"/>
              <a:t>domain</a:t>
            </a:r>
          </a:p>
          <a:p>
            <a:r>
              <a:rPr lang="en-US" dirty="0"/>
              <a:t>The Domain Name System or DNS turns the name into an address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00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IPv4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Old-style IP addresses are in this form: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74.125.67.100</a:t>
            </a:r>
          </a:p>
          <a:p>
            <a:r>
              <a:rPr lang="en-US" dirty="0"/>
              <a:t>4 numbers between 0 and 255, separated by dots</a:t>
            </a:r>
          </a:p>
          <a:p>
            <a:r>
              <a:rPr lang="en-US" dirty="0"/>
              <a:t>That's a total of 256</a:t>
            </a:r>
            <a:r>
              <a:rPr lang="en-US" baseline="30000" dirty="0"/>
              <a:t>4</a:t>
            </a:r>
            <a:r>
              <a:rPr lang="en-US" dirty="0"/>
              <a:t> = 4,294,967,296 addresses</a:t>
            </a:r>
          </a:p>
          <a:p>
            <a:r>
              <a:rPr lang="en-US" dirty="0"/>
              <a:t>But there are 7 billion people on earth…</a:t>
            </a:r>
          </a:p>
        </p:txBody>
      </p:sp>
    </p:spTree>
    <p:extLst>
      <p:ext uri="{BB962C8B-B14F-4D97-AF65-F5344CB8AC3E}">
        <p14:creationId xmlns:p14="http://schemas.microsoft.com/office/powerpoint/2010/main" val="163229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arry\AppData\Local\Microsoft\Windows\Temporary Internet Files\Content.IE5\72PNOLNN\MPj04331330000[1]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 bwMode="auto">
          <a:xfrm>
            <a:off x="5791200" y="1667256"/>
            <a:ext cx="6400800" cy="5114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IPv6 are the new IP addresses that are beginning to be used by modern hardware</a:t>
            </a:r>
          </a:p>
          <a:p>
            <a:pPr lvl="1"/>
            <a:r>
              <a:rPr lang="en-US" dirty="0"/>
              <a:t>8 groups of 4 hexadecimal digits each</a:t>
            </a:r>
          </a:p>
          <a:p>
            <a:pPr lvl="1"/>
            <a:r>
              <a:rPr lang="en-US" sz="2600" b="1" dirty="0">
                <a:latin typeface="Courier New" pitchFamily="49" charset="0"/>
                <a:cs typeface="Courier New" pitchFamily="49" charset="0"/>
              </a:rPr>
              <a:t>2001:0db8:85a3:0000:0000:8a2e:0370:7334</a:t>
            </a:r>
          </a:p>
          <a:p>
            <a:pPr lvl="1"/>
            <a:r>
              <a:rPr lang="en-US" dirty="0"/>
              <a:t>1 hexadecimal digit has 16 possibilities</a:t>
            </a:r>
          </a:p>
          <a:p>
            <a:pPr lvl="1"/>
            <a:r>
              <a:rPr lang="en-US" dirty="0"/>
              <a:t>How many different addresses is this?</a:t>
            </a:r>
          </a:p>
          <a:p>
            <a:pPr lvl="1"/>
            <a:r>
              <a:rPr lang="en-US" dirty="0"/>
              <a:t>16</a:t>
            </a:r>
            <a:r>
              <a:rPr lang="en-US" baseline="30000" dirty="0"/>
              <a:t>32</a:t>
            </a:r>
            <a:r>
              <a:rPr lang="en-US" dirty="0"/>
              <a:t> = 2</a:t>
            </a:r>
            <a:r>
              <a:rPr lang="en-US" baseline="30000" dirty="0"/>
              <a:t>128</a:t>
            </a:r>
            <a:r>
              <a:rPr lang="en-US" dirty="0"/>
              <a:t> ≈ 3.4×10</a:t>
            </a:r>
            <a:r>
              <a:rPr lang="en-US" baseline="30000" dirty="0"/>
              <a:t>38</a:t>
            </a:r>
            <a:r>
              <a:rPr lang="en-US" dirty="0"/>
              <a:t> is enough to have 500 trillion addresses for every cell of every person's body on Earth</a:t>
            </a:r>
          </a:p>
          <a:p>
            <a:pPr lvl="1"/>
            <a:r>
              <a:rPr lang="en-US" dirty="0"/>
              <a:t>Will it be enough?!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07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failures in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Y2K bug</a:t>
            </a:r>
          </a:p>
          <a:p>
            <a:pPr lvl="1"/>
            <a:r>
              <a:rPr lang="en-US" dirty="0"/>
              <a:t>2 bytes for the date is not enough</a:t>
            </a:r>
          </a:p>
          <a:p>
            <a:pPr lvl="1"/>
            <a:r>
              <a:rPr lang="en-US" dirty="0"/>
              <a:t>It's all just going to get messed up in Y10K</a:t>
            </a:r>
          </a:p>
          <a:p>
            <a:r>
              <a:rPr lang="en-US" dirty="0"/>
              <a:t>Y2038 bug</a:t>
            </a:r>
          </a:p>
          <a:p>
            <a:pPr lvl="1"/>
            <a:r>
              <a:rPr lang="en-US" dirty="0"/>
              <a:t>Unix and Linux machines often use a signed 32-bit integer to represent seconds since January 1, 1970</a:t>
            </a:r>
          </a:p>
          <a:p>
            <a:r>
              <a:rPr lang="en-US" dirty="0"/>
              <a:t>Zip codes</a:t>
            </a:r>
          </a:p>
          <a:p>
            <a:r>
              <a:rPr lang="en-US" dirty="0"/>
              <a:t>Vehicle identification numbers</a:t>
            </a:r>
          </a:p>
        </p:txBody>
      </p:sp>
    </p:spTree>
    <p:extLst>
      <p:ext uri="{BB962C8B-B14F-4D97-AF65-F5344CB8AC3E}">
        <p14:creationId xmlns:p14="http://schemas.microsoft.com/office/powerpoint/2010/main" val="221398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76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OSI seven layer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build layers of I/O on top of other layers</a:t>
            </a:r>
          </a:p>
          <a:p>
            <a:pPr lvl="1"/>
            <a:r>
              <a:rPr lang="en-US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/>
              <a:t> is built on top of low-level calls, eventually some C system call to the OS</a:t>
            </a:r>
          </a:p>
          <a:p>
            <a:r>
              <a:rPr lang="en-US" dirty="0"/>
              <a:t>One standard networking model is called the Open Systems Interconnection Reference Model</a:t>
            </a:r>
          </a:p>
          <a:p>
            <a:pPr lvl="1"/>
            <a:r>
              <a:rPr lang="en-US" dirty="0"/>
              <a:t>Also called the OSI model</a:t>
            </a:r>
          </a:p>
          <a:p>
            <a:pPr lvl="1"/>
            <a:r>
              <a:rPr lang="en-US" dirty="0"/>
              <a:t>Or the 7 layer model</a:t>
            </a:r>
          </a:p>
        </p:txBody>
      </p:sp>
    </p:spTree>
    <p:extLst>
      <p:ext uri="{BB962C8B-B14F-4D97-AF65-F5344CB8AC3E}">
        <p14:creationId xmlns:p14="http://schemas.microsoft.com/office/powerpoint/2010/main" val="77030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5562600" cy="462560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There are many different communication protocols</a:t>
            </a:r>
          </a:p>
          <a:p>
            <a:r>
              <a:rPr lang="en-US" dirty="0"/>
              <a:t>The OSI reference model is an idealized model of how different parts of communication can be abstracted into 7 layers</a:t>
            </a:r>
          </a:p>
          <a:p>
            <a:r>
              <a:rPr lang="en-US" dirty="0"/>
              <a:t>Imagine that each layer is talking to another parallel layer called a </a:t>
            </a:r>
            <a:r>
              <a:rPr lang="en-US" b="1" dirty="0"/>
              <a:t>peer</a:t>
            </a:r>
            <a:r>
              <a:rPr lang="en-US" dirty="0"/>
              <a:t> on another computer</a:t>
            </a:r>
          </a:p>
          <a:p>
            <a:r>
              <a:rPr lang="en-US" dirty="0"/>
              <a:t>Only the physical layer is a real connection between the two</a:t>
            </a: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5486400" y="0"/>
          <a:ext cx="8229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130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46592"/>
            <a:ext cx="10972800" cy="81560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Not every layer is always used</a:t>
            </a:r>
          </a:p>
          <a:p>
            <a:r>
              <a:rPr lang="en-US" dirty="0"/>
              <a:t>Sometimes user errors are referred to as Layer 8 problems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239643"/>
              </p:ext>
            </p:extLst>
          </p:nvPr>
        </p:nvGraphicFramePr>
        <p:xfrm>
          <a:off x="685800" y="2362201"/>
          <a:ext cx="10972800" cy="4495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8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7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53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88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334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Layer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Mnemonic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Activity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Example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34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Application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Away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User-level</a:t>
                      </a:r>
                      <a:r>
                        <a:rPr lang="en-US" sz="1800" baseline="0" dirty="0"/>
                        <a:t> data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HTTP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34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Presentation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Pretzels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Data appearance, some encryption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SSL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87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Session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Salty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Sessions, sequencing, recovery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IPC and part</a:t>
                      </a:r>
                      <a:r>
                        <a:rPr lang="en-US" sz="1800" baseline="0" dirty="0"/>
                        <a:t> of TCP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34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Transport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Throw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Flow control, end-to-end error detection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TCP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34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Network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Routing, blocking</a:t>
                      </a:r>
                      <a:r>
                        <a:rPr lang="en-US" sz="1800" baseline="0" dirty="0"/>
                        <a:t> into packets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33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Data Link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Data delivery, packets into frames, transmission error recovery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Ethernet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787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Physical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Programmers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Physical communication, bit</a:t>
                      </a:r>
                      <a:r>
                        <a:rPr lang="en-US" sz="1800" baseline="0" dirty="0"/>
                        <a:t> transmission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Electrons</a:t>
                      </a:r>
                      <a:r>
                        <a:rPr lang="en-US" sz="1800" baseline="0" dirty="0"/>
                        <a:t> in copper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454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where the rubber meets the road</a:t>
            </a:r>
          </a:p>
          <a:p>
            <a:r>
              <a:rPr lang="en-US" dirty="0"/>
              <a:t>The actual protocols for exchanging bits as electronic signals happen at the physical layer</a:t>
            </a:r>
          </a:p>
          <a:p>
            <a:r>
              <a:rPr lang="en-US" dirty="0"/>
              <a:t>At this level are things like RJ45 jacks and rules for interpreting voltages sent over copper</a:t>
            </a:r>
          </a:p>
          <a:p>
            <a:pPr lvl="1"/>
            <a:r>
              <a:rPr lang="en-US" dirty="0"/>
              <a:t>Or light pulses over fiber</a:t>
            </a:r>
          </a:p>
        </p:txBody>
      </p:sp>
    </p:spTree>
    <p:extLst>
      <p:ext uri="{BB962C8B-B14F-4D97-AF65-F5344CB8AC3E}">
        <p14:creationId xmlns:p14="http://schemas.microsoft.com/office/powerpoint/2010/main" val="248973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6346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link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Ethernet is the most widely used example of the data layer</a:t>
            </a:r>
          </a:p>
          <a:p>
            <a:r>
              <a:rPr lang="en-US" dirty="0"/>
              <a:t>Machines at this layer are identified by a 48-bit Media Access Control (MAC) address</a:t>
            </a:r>
          </a:p>
          <a:p>
            <a:r>
              <a:rPr lang="en-US" dirty="0"/>
              <a:t>The Address Resolution Protocol (ARP) can be used for one machine to ask another for its MAC address</a:t>
            </a:r>
          </a:p>
          <a:p>
            <a:r>
              <a:rPr lang="en-US" dirty="0"/>
              <a:t>Some routers allow a MAC address to be spoofed, but MAC addresses are intended to be unique and unchanging for a particular piece of hardware</a:t>
            </a:r>
          </a:p>
        </p:txBody>
      </p:sp>
    </p:spTree>
    <p:extLst>
      <p:ext uri="{BB962C8B-B14F-4D97-AF65-F5344CB8AC3E}">
        <p14:creationId xmlns:p14="http://schemas.microsoft.com/office/powerpoint/2010/main" val="169465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most common network layer protocol is Internet Protocol (IP)</a:t>
            </a:r>
          </a:p>
          <a:p>
            <a:r>
              <a:rPr lang="en-US" dirty="0"/>
              <a:t>Each computer connected to the Internet should have a unique IP address</a:t>
            </a:r>
          </a:p>
          <a:p>
            <a:pPr lvl="1"/>
            <a:r>
              <a:rPr lang="en-US" dirty="0"/>
              <a:t>IPv4 is 32 bits written as four numbers from 0 – 255, separated by dots</a:t>
            </a:r>
          </a:p>
          <a:p>
            <a:pPr lvl="1"/>
            <a:r>
              <a:rPr lang="en-US" dirty="0"/>
              <a:t>IPv6 is 128 bits written as 8 groups of 4 hexadecimal digits</a:t>
            </a:r>
          </a:p>
          <a:p>
            <a:r>
              <a:rPr lang="en-US" dirty="0"/>
              <a:t>We can use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tracert</a:t>
            </a:r>
            <a:r>
              <a:rPr lang="en-US" dirty="0"/>
              <a:t> on Windows  to see the path of hosts leading to some IP address</a:t>
            </a:r>
          </a:p>
        </p:txBody>
      </p:sp>
    </p:spTree>
    <p:extLst>
      <p:ext uri="{BB962C8B-B14F-4D97-AF65-F5344CB8AC3E}">
        <p14:creationId xmlns:p14="http://schemas.microsoft.com/office/powerpoint/2010/main" val="266337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two popular possibilities for the transport layer</a:t>
            </a:r>
          </a:p>
          <a:p>
            <a:r>
              <a:rPr lang="en-US" dirty="0"/>
              <a:t>Transmission Control Protocol (TCP) provides reliability</a:t>
            </a:r>
          </a:p>
          <a:p>
            <a:pPr lvl="1"/>
            <a:r>
              <a:rPr lang="en-US" dirty="0"/>
              <a:t>Sequence numbers for out of order packets</a:t>
            </a:r>
          </a:p>
          <a:p>
            <a:pPr lvl="1"/>
            <a:r>
              <a:rPr lang="en-US" dirty="0"/>
              <a:t>Retransmission for packets that never arrive</a:t>
            </a:r>
          </a:p>
          <a:p>
            <a:r>
              <a:rPr lang="en-US" dirty="0"/>
              <a:t>User Datagram Protocol (UDP) is simpler</a:t>
            </a:r>
          </a:p>
          <a:p>
            <a:pPr lvl="1"/>
            <a:r>
              <a:rPr lang="en-US" dirty="0"/>
              <a:t>Packets can arrive out of order or never show up</a:t>
            </a:r>
          </a:p>
          <a:p>
            <a:pPr lvl="1"/>
            <a:r>
              <a:rPr lang="en-US" dirty="0"/>
              <a:t>Many online games use UDP because speed is more important</a:t>
            </a:r>
          </a:p>
        </p:txBody>
      </p:sp>
    </p:spTree>
    <p:extLst>
      <p:ext uri="{BB962C8B-B14F-4D97-AF65-F5344CB8AC3E}">
        <p14:creationId xmlns:p14="http://schemas.microsoft.com/office/powerpoint/2010/main" val="160692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layer doesn't necessarily exist in the TCP/IP model</a:t>
            </a:r>
          </a:p>
          <a:p>
            <a:r>
              <a:rPr lang="en-US" dirty="0"/>
              <a:t>Transport Layer Security (TLS) uses the session layer</a:t>
            </a:r>
          </a:p>
          <a:p>
            <a:r>
              <a:rPr lang="en-US" dirty="0"/>
              <a:t>TLS is the end-to-end encryption that HTTPS uses</a:t>
            </a:r>
          </a:p>
          <a:p>
            <a:r>
              <a:rPr lang="en-US" dirty="0"/>
              <a:t>You know you're using TLS if there's a little lock showing on your browser</a:t>
            </a:r>
          </a:p>
          <a:p>
            <a:r>
              <a:rPr lang="en-US" dirty="0"/>
              <a:t>Google is pushing for all websites to be HTTPS</a:t>
            </a:r>
          </a:p>
          <a:p>
            <a:r>
              <a:rPr lang="en-US" dirty="0"/>
              <a:t>HTTPS is safer, but there's some overhead for the encryption, and websites have to have certificates for their public keys</a:t>
            </a:r>
          </a:p>
        </p:txBody>
      </p:sp>
    </p:spTree>
    <p:extLst>
      <p:ext uri="{BB962C8B-B14F-4D97-AF65-F5344CB8AC3E}">
        <p14:creationId xmlns:p14="http://schemas.microsoft.com/office/powerpoint/2010/main" val="390039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presentation layer is often optional</a:t>
            </a:r>
          </a:p>
          <a:p>
            <a:r>
              <a:rPr lang="en-US" dirty="0"/>
              <a:t>It specifies how the data should appear</a:t>
            </a:r>
          </a:p>
          <a:p>
            <a:r>
              <a:rPr lang="en-US" dirty="0"/>
              <a:t>This layer is responsible for character encoding (ASCII, UTF-8, etc.)</a:t>
            </a:r>
          </a:p>
          <a:p>
            <a:r>
              <a:rPr lang="en-US" dirty="0"/>
              <a:t>MIME types are sometimes considered presentation layer issues</a:t>
            </a:r>
          </a:p>
        </p:txBody>
      </p:sp>
    </p:spTree>
    <p:extLst>
      <p:ext uri="{BB962C8B-B14F-4D97-AF65-F5344CB8AC3E}">
        <p14:creationId xmlns:p14="http://schemas.microsoft.com/office/powerpoint/2010/main" val="342121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where the data is interpreted and used</a:t>
            </a:r>
          </a:p>
          <a:p>
            <a:r>
              <a:rPr lang="en-US" dirty="0"/>
              <a:t>HTTP is an example of an application layer protocol</a:t>
            </a:r>
          </a:p>
          <a:p>
            <a:r>
              <a:rPr lang="en-US" dirty="0"/>
              <a:t>A web browser takes the information delivered via HTTP and renders it</a:t>
            </a:r>
          </a:p>
          <a:p>
            <a:r>
              <a:rPr lang="en-US" dirty="0"/>
              <a:t>Code you write deals significantly with the application layer</a:t>
            </a:r>
          </a:p>
        </p:txBody>
      </p:sp>
    </p:spTree>
    <p:extLst>
      <p:ext uri="{BB962C8B-B14F-4D97-AF65-F5344CB8AC3E}">
        <p14:creationId xmlns:p14="http://schemas.microsoft.com/office/powerpoint/2010/main" val="172528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Transparency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22791"/>
            <a:ext cx="10972800" cy="73940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goal of the OSI model is to make lower layers transparent to upper ones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828800" y="2362201"/>
          <a:ext cx="1600200" cy="41148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78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Application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8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Presentation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8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Session</a:t>
                      </a:r>
                    </a:p>
                  </a:txBody>
                  <a:tcPr anchor="ctr">
                    <a:solidFill>
                      <a:srgbClr val="FAF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8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Transport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8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Network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8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 Link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8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Physical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763000" y="2362201"/>
          <a:ext cx="1600200" cy="41148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78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Application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8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Presentation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8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Session</a:t>
                      </a:r>
                    </a:p>
                  </a:txBody>
                  <a:tcPr anchor="ctr">
                    <a:solidFill>
                      <a:srgbClr val="FAF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8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Transport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8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Network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8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 Link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8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Physical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038600" y="5410200"/>
          <a:ext cx="411480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MAC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IP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UDP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Payload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419600" y="4800600"/>
          <a:ext cx="342900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IP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UDP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Payload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648200" y="4191000"/>
          <a:ext cx="289560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UDP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Payload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4953000" y="3667760"/>
          <a:ext cx="220980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Payload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3733801" y="6019801"/>
            <a:ext cx="4666343" cy="533401"/>
            <a:chOff x="2286000" y="6172200"/>
            <a:chExt cx="4666343" cy="533401"/>
          </a:xfrm>
          <a:effectLst>
            <a:glow rad="1270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3" name="Straight Connector 12"/>
            <p:cNvCxnSpPr/>
            <p:nvPr/>
          </p:nvCxnSpPr>
          <p:spPr>
            <a:xfrm>
              <a:off x="2286000" y="6400800"/>
              <a:ext cx="609600" cy="0"/>
            </a:xfrm>
            <a:prstGeom prst="line">
              <a:avLst/>
            </a:prstGeom>
            <a:ln w="38100" cap="rnd">
              <a:solidFill>
                <a:schemeClr val="accent5">
                  <a:lumMod val="20000"/>
                  <a:lumOff val="8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2895600" y="6172200"/>
              <a:ext cx="152400" cy="228600"/>
            </a:xfrm>
            <a:prstGeom prst="line">
              <a:avLst/>
            </a:prstGeom>
            <a:ln w="38100" cap="rnd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48000" y="6172200"/>
              <a:ext cx="304800" cy="533400"/>
            </a:xfrm>
            <a:prstGeom prst="line">
              <a:avLst/>
            </a:prstGeom>
            <a:ln w="38100" cap="rnd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352800" y="6286500"/>
              <a:ext cx="114300" cy="419100"/>
            </a:xfrm>
            <a:prstGeom prst="line">
              <a:avLst/>
            </a:prstGeom>
            <a:ln w="38100" cap="rnd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3467100" y="6286500"/>
              <a:ext cx="161925" cy="209550"/>
            </a:xfrm>
            <a:prstGeom prst="line">
              <a:avLst/>
            </a:prstGeom>
            <a:ln w="38100" cap="rnd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3629025" y="6400800"/>
              <a:ext cx="104775" cy="95250"/>
            </a:xfrm>
            <a:prstGeom prst="line">
              <a:avLst/>
            </a:prstGeom>
            <a:ln w="38100" cap="rnd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733800" y="6400800"/>
              <a:ext cx="1371600" cy="0"/>
            </a:xfrm>
            <a:prstGeom prst="line">
              <a:avLst/>
            </a:prstGeom>
            <a:ln w="38100" cap="rnd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105400" y="6400800"/>
              <a:ext cx="152400" cy="304800"/>
            </a:xfrm>
            <a:prstGeom prst="line">
              <a:avLst/>
            </a:prstGeom>
            <a:ln w="38100" cap="rnd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5257800" y="6172200"/>
              <a:ext cx="381000" cy="533400"/>
            </a:xfrm>
            <a:prstGeom prst="line">
              <a:avLst/>
            </a:prstGeom>
            <a:ln w="38100" cap="rnd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638800" y="6172200"/>
              <a:ext cx="228600" cy="533400"/>
            </a:xfrm>
            <a:prstGeom prst="line">
              <a:avLst/>
            </a:prstGeom>
            <a:ln w="38100" cap="rnd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5867400" y="6400800"/>
              <a:ext cx="152400" cy="304801"/>
            </a:xfrm>
            <a:prstGeom prst="line">
              <a:avLst/>
            </a:prstGeom>
            <a:ln w="38100" cap="rnd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019800" y="6400800"/>
              <a:ext cx="932543" cy="0"/>
            </a:xfrm>
            <a:prstGeom prst="line">
              <a:avLst/>
            </a:prstGeom>
            <a:ln w="38100" cap="rnd">
              <a:solidFill>
                <a:schemeClr val="accent5">
                  <a:lumMod val="20000"/>
                  <a:lumOff val="8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Arrow Connector 51"/>
          <p:cNvCxnSpPr/>
          <p:nvPr/>
        </p:nvCxnSpPr>
        <p:spPr>
          <a:xfrm flipH="1">
            <a:off x="3657600" y="5638800"/>
            <a:ext cx="3048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3657600" y="502920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3657600" y="4419600"/>
            <a:ext cx="9144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3657600" y="3886200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8229600" y="5638800"/>
            <a:ext cx="3048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7924800" y="502920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7620000" y="4419600"/>
            <a:ext cx="9144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7391400" y="3886200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Table 62"/>
          <p:cNvGraphicFramePr>
            <a:graphicFrameLocks noGrp="1"/>
          </p:cNvGraphicFramePr>
          <p:nvPr>
            <p:extLst/>
          </p:nvPr>
        </p:nvGraphicFramePr>
        <p:xfrm>
          <a:off x="4953000" y="3058160"/>
          <a:ext cx="220980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Payload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4" name="Straight Arrow Connector 63"/>
          <p:cNvCxnSpPr/>
          <p:nvPr/>
        </p:nvCxnSpPr>
        <p:spPr>
          <a:xfrm flipH="1">
            <a:off x="3657600" y="3276600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7391400" y="3276600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Table 65"/>
          <p:cNvGraphicFramePr>
            <a:graphicFrameLocks noGrp="1"/>
          </p:cNvGraphicFramePr>
          <p:nvPr>
            <p:extLst/>
          </p:nvPr>
        </p:nvGraphicFramePr>
        <p:xfrm>
          <a:off x="4953000" y="2438400"/>
          <a:ext cx="220980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Payload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7" name="Straight Arrow Connector 66"/>
          <p:cNvCxnSpPr/>
          <p:nvPr/>
        </p:nvCxnSpPr>
        <p:spPr>
          <a:xfrm flipH="1">
            <a:off x="3657600" y="2656840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7391400" y="2656840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2541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Mnemonics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81560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Seven layers is a lot to remember</a:t>
            </a:r>
          </a:p>
          <a:p>
            <a:r>
              <a:rPr lang="en-US" dirty="0"/>
              <a:t>Mnemonics have been developed to help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303023"/>
              </p:ext>
            </p:extLst>
          </p:nvPr>
        </p:nvGraphicFramePr>
        <p:xfrm>
          <a:off x="609600" y="2743200"/>
          <a:ext cx="10972800" cy="3885720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Application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All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All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Away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8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>
                          <a:effectLst/>
                        </a:rPr>
                        <a:t>Presentation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Pros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People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Powered-Down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Pretzels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>
                          <a:effectLst/>
                        </a:rPr>
                        <a:t>Session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Search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Seem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System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Salty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1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>
                          <a:effectLst/>
                        </a:rPr>
                        <a:t>Transport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Top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To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Transmits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Throw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>
                          <a:effectLst/>
                        </a:rPr>
                        <a:t>Network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Notch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Need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No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Not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1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>
                          <a:effectLst/>
                        </a:rPr>
                        <a:t>Data Link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Donut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Data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Data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Dare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1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Physical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Places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Processing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Packets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Programmers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74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TCP/IP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218720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OSI model is sort of a sham</a:t>
            </a:r>
          </a:p>
          <a:p>
            <a:pPr lvl="1"/>
            <a:r>
              <a:rPr lang="en-US" dirty="0"/>
              <a:t>It was invented after the Internet was already in use</a:t>
            </a:r>
          </a:p>
          <a:p>
            <a:pPr lvl="1"/>
            <a:r>
              <a:rPr lang="en-US" dirty="0"/>
              <a:t>You don't need all layers</a:t>
            </a:r>
          </a:p>
          <a:p>
            <a:pPr lvl="1"/>
            <a:r>
              <a:rPr lang="en-US" dirty="0"/>
              <a:t>Some people think this categorization is not useful</a:t>
            </a:r>
          </a:p>
          <a:p>
            <a:r>
              <a:rPr lang="en-US" dirty="0"/>
              <a:t>Most network communication uses TCP/IP</a:t>
            </a:r>
          </a:p>
          <a:p>
            <a:r>
              <a:rPr lang="en-US" dirty="0"/>
              <a:t>We can view TCP/IP as four layers: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651003"/>
              </p:ext>
            </p:extLst>
          </p:nvPr>
        </p:nvGraphicFramePr>
        <p:xfrm>
          <a:off x="609600" y="3967480"/>
          <a:ext cx="109728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6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4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Layer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Responsibilities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Protocol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Application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Prepare messages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User interaction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HTTP, FTP, </a:t>
                      </a:r>
                      <a:r>
                        <a:rPr lang="en-US" sz="2000" baseline="0" dirty="0"/>
                        <a:t>etc.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Transport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Convert messages to packets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Sequencing,</a:t>
                      </a:r>
                      <a:r>
                        <a:rPr lang="en-US" sz="2000" baseline="0" dirty="0"/>
                        <a:t> reliability, error correction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TCP or UDP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Internet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Convert packets to datagrams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Flow control, routing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Physical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Transmit datagrams as bits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Data communication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907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TCP/IP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TCP/IP connection between two hosts (computers) is defined by four things</a:t>
            </a:r>
          </a:p>
          <a:p>
            <a:pPr lvl="1"/>
            <a:r>
              <a:rPr lang="en-US" dirty="0"/>
              <a:t>Source IP</a:t>
            </a:r>
          </a:p>
          <a:p>
            <a:pPr lvl="1"/>
            <a:r>
              <a:rPr lang="en-US" dirty="0"/>
              <a:t>Source port</a:t>
            </a:r>
          </a:p>
          <a:p>
            <a:pPr lvl="1"/>
            <a:r>
              <a:rPr lang="en-US" dirty="0"/>
              <a:t>Destination IP</a:t>
            </a:r>
          </a:p>
          <a:p>
            <a:pPr lvl="1"/>
            <a:r>
              <a:rPr lang="en-US" dirty="0"/>
              <a:t>Destination port</a:t>
            </a:r>
          </a:p>
          <a:p>
            <a:r>
              <a:rPr lang="en-US" dirty="0"/>
              <a:t>One machine can be connected to many other machines, but the port numbers keep the different connections straight</a:t>
            </a:r>
          </a:p>
        </p:txBody>
      </p:sp>
    </p:spTree>
    <p:extLst>
      <p:ext uri="{BB962C8B-B14F-4D97-AF65-F5344CB8AC3E}">
        <p14:creationId xmlns:p14="http://schemas.microsoft.com/office/powerpoint/2010/main" val="259527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400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port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Certain kinds of network communication are usually done on specific ports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20</a:t>
            </a:r>
            <a:r>
              <a:rPr lang="en-US" dirty="0"/>
              <a:t> and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21</a:t>
            </a:r>
            <a:r>
              <a:rPr lang="en-US" dirty="0"/>
              <a:t>:	File Transfer Protocol (FTP)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22</a:t>
            </a:r>
            <a:r>
              <a:rPr lang="en-US" dirty="0"/>
              <a:t>: 		Secure Shell (SSH)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23</a:t>
            </a:r>
            <a:r>
              <a:rPr lang="en-US" dirty="0"/>
              <a:t>: 		Telnet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25</a:t>
            </a:r>
            <a:r>
              <a:rPr lang="en-US" dirty="0"/>
              <a:t>:		Simple Mail Transfer Protocol (SMTP)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53</a:t>
            </a:r>
            <a:r>
              <a:rPr lang="en-US" dirty="0"/>
              <a:t>: 		Domain Name System (DNS) service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80</a:t>
            </a:r>
            <a:r>
              <a:rPr lang="en-US" dirty="0"/>
              <a:t>: 		Hypertext Transfer Protocol (HTTP)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110</a:t>
            </a:r>
            <a:r>
              <a:rPr lang="en-US" dirty="0"/>
              <a:t>:		Post Office Protocol (POP3)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443</a:t>
            </a:r>
            <a:r>
              <a:rPr lang="en-US" dirty="0"/>
              <a:t>:		HTTP Secure (HTTPS)</a:t>
            </a:r>
          </a:p>
        </p:txBody>
      </p:sp>
    </p:spTree>
    <p:extLst>
      <p:ext uri="{BB962C8B-B14F-4D97-AF65-F5344CB8AC3E}">
        <p14:creationId xmlns:p14="http://schemas.microsoft.com/office/powerpoint/2010/main" val="302229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072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Socket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4131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Work on Project 3</a:t>
            </a:r>
          </a:p>
          <a:p>
            <a:pPr lvl="1"/>
            <a:r>
              <a:rPr lang="en-US" b="1" dirty="0"/>
              <a:t>Project 3 is now due on April 3</a:t>
            </a:r>
          </a:p>
          <a:p>
            <a:r>
              <a:rPr lang="en-US"/>
              <a:t>Keep reading </a:t>
            </a:r>
            <a:r>
              <a:rPr lang="en-US" dirty="0"/>
              <a:t>Chapter 21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and Writing Whole Objects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59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if I wanted to read or write a whole object?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 object has data inside of it</a:t>
            </a:r>
          </a:p>
          <a:p>
            <a:r>
              <a:rPr lang="en-US" dirty="0"/>
              <a:t>Each piece of data is either a reference to an object or is primitive data</a:t>
            </a:r>
          </a:p>
          <a:p>
            <a:r>
              <a:rPr lang="en-US" dirty="0"/>
              <a:t>When reading or writing whole objects, we could read or write each piece of data separately</a:t>
            </a:r>
          </a:p>
          <a:p>
            <a:r>
              <a:rPr lang="en-US" dirty="0"/>
              <a:t>But doing so is challenging because we could forget some data</a:t>
            </a:r>
          </a:p>
          <a:p>
            <a:r>
              <a:rPr lang="en-US" dirty="0"/>
              <a:t>And because there could be circular references:</a:t>
            </a:r>
          </a:p>
          <a:p>
            <a:pPr lvl="1"/>
            <a:r>
              <a:rPr lang="en-US" dirty="0"/>
              <a:t>Object A might have a reference to object B which might have a reference to object A again…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43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Serialization takes a reference to an object and dumps it into a file</a:t>
            </a:r>
          </a:p>
          <a:p>
            <a:r>
              <a:rPr lang="en-US" dirty="0"/>
              <a:t>It writes representations to primitive types pretty much the same way that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DataOutputStream</a:t>
            </a:r>
            <a:r>
              <a:rPr lang="en-US" dirty="0"/>
              <a:t> does</a:t>
            </a:r>
          </a:p>
          <a:p>
            <a:r>
              <a:rPr lang="en-US" dirty="0"/>
              <a:t>And if there're objects inside of the object you're serializing, it serializes them too</a:t>
            </a:r>
          </a:p>
          <a:p>
            <a:r>
              <a:rPr lang="en-US" b="1" dirty="0"/>
              <a:t>And! </a:t>
            </a:r>
            <a:r>
              <a:rPr lang="en-US" dirty="0"/>
              <a:t>Serialization makes a note of all the objects that are getting serialized, so if it sees an object a second time, it just writes down a serial number for it instead of the whole thing</a:t>
            </a:r>
          </a:p>
        </p:txBody>
      </p:sp>
    </p:spTree>
    <p:extLst>
      <p:ext uri="{BB962C8B-B14F-4D97-AF65-F5344CB8AC3E}">
        <p14:creationId xmlns:p14="http://schemas.microsoft.com/office/powerpoint/2010/main" val="163124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Serializable</a:t>
            </a:r>
            <a:r>
              <a:rPr lang="en-US" dirty="0"/>
              <a:t>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Here's a class we might want to be able to dump into a file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27827A-F6E8-497F-B170-D72CEF80B4FA}"/>
              </a:ext>
            </a:extLst>
          </p:cNvPr>
          <p:cNvSpPr txBox="1">
            <a:spLocks/>
          </p:cNvSpPr>
          <p:nvPr/>
        </p:nvSpPr>
        <p:spPr>
          <a:xfrm>
            <a:off x="609600" y="2514600"/>
            <a:ext cx="10972800" cy="4038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850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class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Troll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implements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Serializable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private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String name;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private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age;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private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Object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hatedThing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7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All trolls hate something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Troll(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name,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age, Object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hatedThing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.name = name;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.age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= age;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.hatedThing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hatedThing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Object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getHatedThing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hatedThing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7503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Here's some code that creates a couple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Troll</a:t>
            </a:r>
            <a:r>
              <a:rPr lang="en-US" dirty="0"/>
              <a:t> objects and then writes them to a file called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trolls.dat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D072FDA-954B-4E9D-A774-F382D0F4619A}"/>
              </a:ext>
            </a:extLst>
          </p:cNvPr>
          <p:cNvSpPr txBox="1">
            <a:spLocks/>
          </p:cNvSpPr>
          <p:nvPr/>
        </p:nvSpPr>
        <p:spPr>
          <a:xfrm>
            <a:off x="609600" y="2895600"/>
            <a:ext cx="10972800" cy="373075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Troll tom =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Troll(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"Tom"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351, 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"Bilbo Baggins"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Troll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bert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Troll(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"Bert"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417, tom);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ObjectOutputStream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out =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out =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ObjectOutputStream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FileOutputStream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"trolls.dat"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out.writeObject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(tom);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out.writeObject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bert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catch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IOException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e)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"Serialization failed."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finally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{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out.close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(); }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catch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(Exception e){} }</a:t>
            </a:r>
          </a:p>
        </p:txBody>
      </p:sp>
    </p:spTree>
    <p:extLst>
      <p:ext uri="{BB962C8B-B14F-4D97-AF65-F5344CB8AC3E}">
        <p14:creationId xmlns:p14="http://schemas.microsoft.com/office/powerpoint/2010/main" val="292379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7874</TotalTime>
  <Words>2167</Words>
  <Application>Microsoft Office PowerPoint</Application>
  <PresentationFormat>Widescreen</PresentationFormat>
  <Paragraphs>371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Corbel</vt:lpstr>
      <vt:lpstr>Courier New</vt:lpstr>
      <vt:lpstr>Wingdings</vt:lpstr>
      <vt:lpstr>Wingdings 2</vt:lpstr>
      <vt:lpstr>Wingdings 3</vt:lpstr>
      <vt:lpstr>Module</vt:lpstr>
      <vt:lpstr>COMP 2000</vt:lpstr>
      <vt:lpstr>Last time</vt:lpstr>
      <vt:lpstr>Questions?</vt:lpstr>
      <vt:lpstr>Project 3</vt:lpstr>
      <vt:lpstr>Reading and Writing Whole Objects</vt:lpstr>
      <vt:lpstr>What if I wanted to read or write a whole object?</vt:lpstr>
      <vt:lpstr>Serialization</vt:lpstr>
      <vt:lpstr>Example Serializable class</vt:lpstr>
      <vt:lpstr>Example of writing</vt:lpstr>
      <vt:lpstr>Example of reading</vt:lpstr>
      <vt:lpstr>The good</vt:lpstr>
      <vt:lpstr>The bad</vt:lpstr>
      <vt:lpstr>The ugly</vt:lpstr>
      <vt:lpstr>Internet</vt:lpstr>
      <vt:lpstr>PowerPoint Presentation</vt:lpstr>
      <vt:lpstr>What is the Internet?</vt:lpstr>
      <vt:lpstr>Packet switched</vt:lpstr>
      <vt:lpstr>Circuit switched</vt:lpstr>
      <vt:lpstr>Circuit vs. packet switching</vt:lpstr>
      <vt:lpstr>Birth of the Internet</vt:lpstr>
      <vt:lpstr>IP addresses</vt:lpstr>
      <vt:lpstr>IPv4</vt:lpstr>
      <vt:lpstr>IPv6</vt:lpstr>
      <vt:lpstr>Other failures in design</vt:lpstr>
      <vt:lpstr>Networking</vt:lpstr>
      <vt:lpstr>OSI seven layer model</vt:lpstr>
      <vt:lpstr>Protocols</vt:lpstr>
      <vt:lpstr>Layers</vt:lpstr>
      <vt:lpstr>Physical layer</vt:lpstr>
      <vt:lpstr>Data link layer</vt:lpstr>
      <vt:lpstr>Network layer</vt:lpstr>
      <vt:lpstr>Transport layer</vt:lpstr>
      <vt:lpstr>Session layer</vt:lpstr>
      <vt:lpstr>Presentation layer</vt:lpstr>
      <vt:lpstr>Application layer</vt:lpstr>
      <vt:lpstr>Transparency</vt:lpstr>
      <vt:lpstr>Mnemonics</vt:lpstr>
      <vt:lpstr>TCP/IP</vt:lpstr>
      <vt:lpstr>TCP/IP</vt:lpstr>
      <vt:lpstr>Common port numbers</vt:lpstr>
      <vt:lpstr>Upcoming</vt:lpstr>
      <vt:lpstr>Next time…</vt:lpstr>
      <vt:lpstr>Reminders</vt:lpstr>
    </vt:vector>
  </TitlesOfParts>
  <Company>Elizabethtown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CS121</dc:title>
  <dc:creator>your username</dc:creator>
  <cp:lastModifiedBy>Wittman, Barry</cp:lastModifiedBy>
  <cp:revision>1424</cp:revision>
  <dcterms:created xsi:type="dcterms:W3CDTF">2009-08-24T20:26:10Z</dcterms:created>
  <dcterms:modified xsi:type="dcterms:W3CDTF">2020-03-22T20:57:27Z</dcterms:modified>
</cp:coreProperties>
</file>